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9032" y="2301244"/>
            <a:ext cx="7389495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42424" y="4683727"/>
            <a:ext cx="9603150" cy="3247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5905" y="6459426"/>
              <a:ext cx="2501922" cy="3835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382080" cy="4622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7" y="3202268"/>
              <a:ext cx="9810750" cy="0"/>
            </a:xfrm>
            <a:custGeom>
              <a:avLst/>
              <a:gdLst/>
              <a:ahLst/>
              <a:cxnLst/>
              <a:rect l="l" t="t" r="r" b="b"/>
              <a:pathLst>
                <a:path w="9810750" h="0">
                  <a:moveTo>
                    <a:pt x="0" y="0"/>
                  </a:moveTo>
                  <a:lnTo>
                    <a:pt x="9810749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42533" y="3575233"/>
            <a:ext cx="5203190" cy="11023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50" spc="220"/>
              <a:t>INDUSTRIAL</a:t>
            </a:r>
            <a:endParaRPr sz="705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pc="365"/>
              <a:t>TRAINING</a:t>
            </a:r>
          </a:p>
          <a:p>
            <a:pPr algn="ctr">
              <a:lnSpc>
                <a:spcPct val="100000"/>
              </a:lnSpc>
              <a:spcBef>
                <a:spcPts val="2470"/>
              </a:spcBef>
            </a:pPr>
            <a:r>
              <a:rPr dirty="0" sz="2650" spc="210">
                <a:latin typeface="Tahoma"/>
                <a:cs typeface="Tahoma"/>
              </a:rPr>
              <a:t>PREPARE</a:t>
            </a:r>
            <a:r>
              <a:rPr dirty="0" sz="2650" spc="110">
                <a:latin typeface="Tahoma"/>
                <a:cs typeface="Tahoma"/>
              </a:rPr>
              <a:t> </a:t>
            </a:r>
            <a:r>
              <a:rPr dirty="0" sz="2650" spc="120">
                <a:latin typeface="Tahoma"/>
                <a:cs typeface="Tahoma"/>
              </a:rPr>
              <a:t>BY</a:t>
            </a:r>
            <a:r>
              <a:rPr dirty="0" sz="2650" spc="114">
                <a:latin typeface="Tahoma"/>
                <a:cs typeface="Tahoma"/>
              </a:rPr>
              <a:t> </a:t>
            </a:r>
            <a:r>
              <a:rPr dirty="0" sz="2650" spc="235">
                <a:latin typeface="Tahoma"/>
                <a:cs typeface="Tahoma"/>
              </a:rPr>
              <a:t>ANWAR</a:t>
            </a:r>
            <a:r>
              <a:rPr dirty="0" sz="2650" spc="110">
                <a:latin typeface="Tahoma"/>
                <a:cs typeface="Tahoma"/>
              </a:rPr>
              <a:t> </a:t>
            </a:r>
            <a:r>
              <a:rPr dirty="0" sz="2650" spc="-15">
                <a:latin typeface="Tahoma"/>
                <a:cs typeface="Tahoma"/>
              </a:rPr>
              <a:t>BIN</a:t>
            </a:r>
            <a:r>
              <a:rPr dirty="0" sz="2650" spc="114">
                <a:latin typeface="Tahoma"/>
                <a:cs typeface="Tahoma"/>
              </a:rPr>
              <a:t> </a:t>
            </a:r>
            <a:r>
              <a:rPr dirty="0" sz="2650" spc="210">
                <a:latin typeface="Tahoma"/>
                <a:cs typeface="Tahoma"/>
              </a:rPr>
              <a:t>BEDUAN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56787" y="3374576"/>
            <a:ext cx="5982335" cy="2374900"/>
          </a:xfrm>
          <a:custGeom>
            <a:avLst/>
            <a:gdLst/>
            <a:ahLst/>
            <a:cxnLst/>
            <a:rect l="l" t="t" r="r" b="b"/>
            <a:pathLst>
              <a:path w="5982334" h="2374900">
                <a:moveTo>
                  <a:pt x="5981843" y="1825240"/>
                </a:moveTo>
                <a:lnTo>
                  <a:pt x="0" y="1825240"/>
                </a:lnTo>
                <a:lnTo>
                  <a:pt x="0" y="0"/>
                </a:lnTo>
                <a:lnTo>
                  <a:pt x="5981843" y="0"/>
                </a:lnTo>
                <a:lnTo>
                  <a:pt x="5981843" y="1825240"/>
                </a:lnTo>
                <a:close/>
              </a:path>
              <a:path w="5982334" h="2374900">
                <a:moveTo>
                  <a:pt x="460019" y="2374296"/>
                </a:moveTo>
                <a:lnTo>
                  <a:pt x="460019" y="1825240"/>
                </a:lnTo>
                <a:lnTo>
                  <a:pt x="1354091" y="1825240"/>
                </a:lnTo>
                <a:lnTo>
                  <a:pt x="460019" y="23742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43745" y="6486697"/>
            <a:ext cx="5982335" cy="2374900"/>
          </a:xfrm>
          <a:custGeom>
            <a:avLst/>
            <a:gdLst/>
            <a:ahLst/>
            <a:cxnLst/>
            <a:rect l="l" t="t" r="r" b="b"/>
            <a:pathLst>
              <a:path w="5982334" h="2374900">
                <a:moveTo>
                  <a:pt x="5981842" y="1825240"/>
                </a:moveTo>
                <a:lnTo>
                  <a:pt x="0" y="1825240"/>
                </a:lnTo>
                <a:lnTo>
                  <a:pt x="0" y="0"/>
                </a:lnTo>
                <a:lnTo>
                  <a:pt x="5981842" y="0"/>
                </a:lnTo>
                <a:lnTo>
                  <a:pt x="5981842" y="1825240"/>
                </a:lnTo>
                <a:close/>
              </a:path>
              <a:path w="5982334" h="2374900">
                <a:moveTo>
                  <a:pt x="460020" y="2374296"/>
                </a:moveTo>
                <a:lnTo>
                  <a:pt x="460020" y="1825240"/>
                </a:lnTo>
                <a:lnTo>
                  <a:pt x="1354090" y="1825240"/>
                </a:lnTo>
                <a:lnTo>
                  <a:pt x="460020" y="23742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18607" y="7197166"/>
            <a:ext cx="1476375" cy="1552575"/>
          </a:xfrm>
          <a:custGeom>
            <a:avLst/>
            <a:gdLst/>
            <a:ahLst/>
            <a:cxnLst/>
            <a:rect l="l" t="t" r="r" b="b"/>
            <a:pathLst>
              <a:path w="1476375" h="1552575">
                <a:moveTo>
                  <a:pt x="1143863" y="406603"/>
                </a:moveTo>
                <a:lnTo>
                  <a:pt x="1141120" y="359232"/>
                </a:lnTo>
                <a:lnTo>
                  <a:pt x="1133132" y="313448"/>
                </a:lnTo>
                <a:lnTo>
                  <a:pt x="1120165" y="269570"/>
                </a:lnTo>
                <a:lnTo>
                  <a:pt x="1102563" y="227901"/>
                </a:lnTo>
                <a:lnTo>
                  <a:pt x="1080604" y="188747"/>
                </a:lnTo>
                <a:lnTo>
                  <a:pt x="1070178" y="174167"/>
                </a:lnTo>
                <a:lnTo>
                  <a:pt x="1070178" y="406603"/>
                </a:lnTo>
                <a:lnTo>
                  <a:pt x="1066571" y="455650"/>
                </a:lnTo>
                <a:lnTo>
                  <a:pt x="1056081" y="502513"/>
                </a:lnTo>
                <a:lnTo>
                  <a:pt x="1039228" y="546658"/>
                </a:lnTo>
                <a:lnTo>
                  <a:pt x="1016533" y="587565"/>
                </a:lnTo>
                <a:lnTo>
                  <a:pt x="988529" y="624713"/>
                </a:lnTo>
                <a:lnTo>
                  <a:pt x="955725" y="657580"/>
                </a:lnTo>
                <a:lnTo>
                  <a:pt x="918641" y="685634"/>
                </a:lnTo>
                <a:lnTo>
                  <a:pt x="877811" y="708367"/>
                </a:lnTo>
                <a:lnTo>
                  <a:pt x="833755" y="725246"/>
                </a:lnTo>
                <a:lnTo>
                  <a:pt x="786980" y="735761"/>
                </a:lnTo>
                <a:lnTo>
                  <a:pt x="738009" y="739381"/>
                </a:lnTo>
                <a:lnTo>
                  <a:pt x="689051" y="735774"/>
                </a:lnTo>
                <a:lnTo>
                  <a:pt x="642277" y="725271"/>
                </a:lnTo>
                <a:lnTo>
                  <a:pt x="598208" y="708418"/>
                </a:lnTo>
                <a:lnTo>
                  <a:pt x="557377" y="685711"/>
                </a:lnTo>
                <a:lnTo>
                  <a:pt x="520306" y="657682"/>
                </a:lnTo>
                <a:lnTo>
                  <a:pt x="487502" y="624840"/>
                </a:lnTo>
                <a:lnTo>
                  <a:pt x="459498" y="587705"/>
                </a:lnTo>
                <a:lnTo>
                  <a:pt x="436803" y="546798"/>
                </a:lnTo>
                <a:lnTo>
                  <a:pt x="419950" y="502627"/>
                </a:lnTo>
                <a:lnTo>
                  <a:pt x="409460" y="455726"/>
                </a:lnTo>
                <a:lnTo>
                  <a:pt x="405841" y="406603"/>
                </a:lnTo>
                <a:lnTo>
                  <a:pt x="409448" y="357543"/>
                </a:lnTo>
                <a:lnTo>
                  <a:pt x="419925" y="310565"/>
                </a:lnTo>
                <a:lnTo>
                  <a:pt x="436753" y="266395"/>
                </a:lnTo>
                <a:lnTo>
                  <a:pt x="459409" y="225488"/>
                </a:lnTo>
                <a:lnTo>
                  <a:pt x="487387" y="188353"/>
                </a:lnTo>
                <a:lnTo>
                  <a:pt x="520179" y="155511"/>
                </a:lnTo>
                <a:lnTo>
                  <a:pt x="557237" y="127482"/>
                </a:lnTo>
                <a:lnTo>
                  <a:pt x="598068" y="104775"/>
                </a:lnTo>
                <a:lnTo>
                  <a:pt x="642086" y="87947"/>
                </a:lnTo>
                <a:lnTo>
                  <a:pt x="688949" y="77431"/>
                </a:lnTo>
                <a:lnTo>
                  <a:pt x="738009" y="73812"/>
                </a:lnTo>
                <a:lnTo>
                  <a:pt x="786980" y="77431"/>
                </a:lnTo>
                <a:lnTo>
                  <a:pt x="833755" y="87947"/>
                </a:lnTo>
                <a:lnTo>
                  <a:pt x="877811" y="104825"/>
                </a:lnTo>
                <a:lnTo>
                  <a:pt x="918641" y="127558"/>
                </a:lnTo>
                <a:lnTo>
                  <a:pt x="955725" y="155625"/>
                </a:lnTo>
                <a:lnTo>
                  <a:pt x="988529" y="188480"/>
                </a:lnTo>
                <a:lnTo>
                  <a:pt x="1016533" y="225628"/>
                </a:lnTo>
                <a:lnTo>
                  <a:pt x="1039228" y="266534"/>
                </a:lnTo>
                <a:lnTo>
                  <a:pt x="1056081" y="310680"/>
                </a:lnTo>
                <a:lnTo>
                  <a:pt x="1066558" y="357466"/>
                </a:lnTo>
                <a:lnTo>
                  <a:pt x="1070178" y="406603"/>
                </a:lnTo>
                <a:lnTo>
                  <a:pt x="1070178" y="174167"/>
                </a:lnTo>
                <a:lnTo>
                  <a:pt x="1054620" y="152400"/>
                </a:lnTo>
                <a:lnTo>
                  <a:pt x="1024890" y="119189"/>
                </a:lnTo>
                <a:lnTo>
                  <a:pt x="991743" y="89408"/>
                </a:lnTo>
                <a:lnTo>
                  <a:pt x="970013" y="73812"/>
                </a:lnTo>
                <a:lnTo>
                  <a:pt x="955471" y="63373"/>
                </a:lnTo>
                <a:lnTo>
                  <a:pt x="916381" y="41376"/>
                </a:lnTo>
                <a:lnTo>
                  <a:pt x="874788" y="23736"/>
                </a:lnTo>
                <a:lnTo>
                  <a:pt x="830986" y="10756"/>
                </a:lnTo>
                <a:lnTo>
                  <a:pt x="785291" y="2743"/>
                </a:lnTo>
                <a:lnTo>
                  <a:pt x="738009" y="0"/>
                </a:lnTo>
                <a:lnTo>
                  <a:pt x="690727" y="2743"/>
                </a:lnTo>
                <a:lnTo>
                  <a:pt x="645045" y="10756"/>
                </a:lnTo>
                <a:lnTo>
                  <a:pt x="601243" y="23736"/>
                </a:lnTo>
                <a:lnTo>
                  <a:pt x="559650" y="41376"/>
                </a:lnTo>
                <a:lnTo>
                  <a:pt x="520560" y="63373"/>
                </a:lnTo>
                <a:lnTo>
                  <a:pt x="484289" y="89408"/>
                </a:lnTo>
                <a:lnTo>
                  <a:pt x="451142" y="119189"/>
                </a:lnTo>
                <a:lnTo>
                  <a:pt x="421411" y="152400"/>
                </a:lnTo>
                <a:lnTo>
                  <a:pt x="395414" y="188747"/>
                </a:lnTo>
                <a:lnTo>
                  <a:pt x="373468" y="227901"/>
                </a:lnTo>
                <a:lnTo>
                  <a:pt x="355854" y="269570"/>
                </a:lnTo>
                <a:lnTo>
                  <a:pt x="342900" y="313448"/>
                </a:lnTo>
                <a:lnTo>
                  <a:pt x="334899" y="359232"/>
                </a:lnTo>
                <a:lnTo>
                  <a:pt x="332168" y="406603"/>
                </a:lnTo>
                <a:lnTo>
                  <a:pt x="334899" y="453961"/>
                </a:lnTo>
                <a:lnTo>
                  <a:pt x="342900" y="499745"/>
                </a:lnTo>
                <a:lnTo>
                  <a:pt x="355854" y="543623"/>
                </a:lnTo>
                <a:lnTo>
                  <a:pt x="373468" y="585292"/>
                </a:lnTo>
                <a:lnTo>
                  <a:pt x="395414" y="624459"/>
                </a:lnTo>
                <a:lnTo>
                  <a:pt x="421411" y="660793"/>
                </a:lnTo>
                <a:lnTo>
                  <a:pt x="451142" y="694004"/>
                </a:lnTo>
                <a:lnTo>
                  <a:pt x="484289" y="723785"/>
                </a:lnTo>
                <a:lnTo>
                  <a:pt x="520560" y="749833"/>
                </a:lnTo>
                <a:lnTo>
                  <a:pt x="559650" y="771817"/>
                </a:lnTo>
                <a:lnTo>
                  <a:pt x="601243" y="789457"/>
                </a:lnTo>
                <a:lnTo>
                  <a:pt x="645045" y="802436"/>
                </a:lnTo>
                <a:lnTo>
                  <a:pt x="690727" y="810450"/>
                </a:lnTo>
                <a:lnTo>
                  <a:pt x="738009" y="813193"/>
                </a:lnTo>
                <a:lnTo>
                  <a:pt x="785291" y="810450"/>
                </a:lnTo>
                <a:lnTo>
                  <a:pt x="830986" y="802436"/>
                </a:lnTo>
                <a:lnTo>
                  <a:pt x="874788" y="789457"/>
                </a:lnTo>
                <a:lnTo>
                  <a:pt x="916381" y="771817"/>
                </a:lnTo>
                <a:lnTo>
                  <a:pt x="955471" y="749833"/>
                </a:lnTo>
                <a:lnTo>
                  <a:pt x="970013" y="739381"/>
                </a:lnTo>
                <a:lnTo>
                  <a:pt x="991743" y="723785"/>
                </a:lnTo>
                <a:lnTo>
                  <a:pt x="1024890" y="694004"/>
                </a:lnTo>
                <a:lnTo>
                  <a:pt x="1054620" y="660793"/>
                </a:lnTo>
                <a:lnTo>
                  <a:pt x="1080604" y="624459"/>
                </a:lnTo>
                <a:lnTo>
                  <a:pt x="1102563" y="585292"/>
                </a:lnTo>
                <a:lnTo>
                  <a:pt x="1120165" y="543623"/>
                </a:lnTo>
                <a:lnTo>
                  <a:pt x="1133132" y="499745"/>
                </a:lnTo>
                <a:lnTo>
                  <a:pt x="1141120" y="453961"/>
                </a:lnTo>
                <a:lnTo>
                  <a:pt x="1143863" y="406603"/>
                </a:lnTo>
                <a:close/>
              </a:path>
              <a:path w="1476375" h="1552575">
                <a:moveTo>
                  <a:pt x="1476032" y="1309827"/>
                </a:moveTo>
                <a:lnTo>
                  <a:pt x="1473835" y="1259967"/>
                </a:lnTo>
                <a:lnTo>
                  <a:pt x="1467358" y="1210868"/>
                </a:lnTo>
                <a:lnTo>
                  <a:pt x="1456702" y="1162786"/>
                </a:lnTo>
                <a:lnTo>
                  <a:pt x="1442021" y="1115961"/>
                </a:lnTo>
                <a:lnTo>
                  <a:pt x="1423428" y="1070660"/>
                </a:lnTo>
                <a:lnTo>
                  <a:pt x="1401076" y="1027137"/>
                </a:lnTo>
                <a:lnTo>
                  <a:pt x="1375067" y="985647"/>
                </a:lnTo>
                <a:lnTo>
                  <a:pt x="1345552" y="946429"/>
                </a:lnTo>
                <a:lnTo>
                  <a:pt x="1312646" y="909751"/>
                </a:lnTo>
                <a:lnTo>
                  <a:pt x="1276502" y="875855"/>
                </a:lnTo>
                <a:lnTo>
                  <a:pt x="1237221" y="845007"/>
                </a:lnTo>
                <a:lnTo>
                  <a:pt x="1111783" y="754976"/>
                </a:lnTo>
                <a:lnTo>
                  <a:pt x="1068908" y="815098"/>
                </a:lnTo>
                <a:lnTo>
                  <a:pt x="1194346" y="905459"/>
                </a:lnTo>
                <a:lnTo>
                  <a:pt x="1231811" y="935126"/>
                </a:lnTo>
                <a:lnTo>
                  <a:pt x="1265948" y="967981"/>
                </a:lnTo>
                <a:lnTo>
                  <a:pt x="1296631" y="1003744"/>
                </a:lnTo>
                <a:lnTo>
                  <a:pt x="1323708" y="1042111"/>
                </a:lnTo>
                <a:lnTo>
                  <a:pt x="1347025" y="1082789"/>
                </a:lnTo>
                <a:lnTo>
                  <a:pt x="1366431" y="1125474"/>
                </a:lnTo>
                <a:lnTo>
                  <a:pt x="1381785" y="1169885"/>
                </a:lnTo>
                <a:lnTo>
                  <a:pt x="1392936" y="1215720"/>
                </a:lnTo>
                <a:lnTo>
                  <a:pt x="1399743" y="1262672"/>
                </a:lnTo>
                <a:lnTo>
                  <a:pt x="1402041" y="1310462"/>
                </a:lnTo>
                <a:lnTo>
                  <a:pt x="1402041" y="1442173"/>
                </a:lnTo>
                <a:lnTo>
                  <a:pt x="1399133" y="1456537"/>
                </a:lnTo>
                <a:lnTo>
                  <a:pt x="1391234" y="1468272"/>
                </a:lnTo>
                <a:lnTo>
                  <a:pt x="1379524" y="1476184"/>
                </a:lnTo>
                <a:lnTo>
                  <a:pt x="1365199" y="1479080"/>
                </a:lnTo>
                <a:lnTo>
                  <a:pt x="110832" y="1479080"/>
                </a:lnTo>
                <a:lnTo>
                  <a:pt x="96494" y="1476184"/>
                </a:lnTo>
                <a:lnTo>
                  <a:pt x="84785" y="1468272"/>
                </a:lnTo>
                <a:lnTo>
                  <a:pt x="76885" y="1456537"/>
                </a:lnTo>
                <a:lnTo>
                  <a:pt x="73990" y="1442173"/>
                </a:lnTo>
                <a:lnTo>
                  <a:pt x="73990" y="1303147"/>
                </a:lnTo>
                <a:lnTo>
                  <a:pt x="76708" y="1251508"/>
                </a:lnTo>
                <a:lnTo>
                  <a:pt x="84734" y="1200785"/>
                </a:lnTo>
                <a:lnTo>
                  <a:pt x="97866" y="1151369"/>
                </a:lnTo>
                <a:lnTo>
                  <a:pt x="115912" y="1103655"/>
                </a:lnTo>
                <a:lnTo>
                  <a:pt x="138658" y="1058037"/>
                </a:lnTo>
                <a:lnTo>
                  <a:pt x="165925" y="1014920"/>
                </a:lnTo>
                <a:lnTo>
                  <a:pt x="197497" y="974699"/>
                </a:lnTo>
                <a:lnTo>
                  <a:pt x="233184" y="937755"/>
                </a:lnTo>
                <a:lnTo>
                  <a:pt x="272783" y="904506"/>
                </a:lnTo>
                <a:lnTo>
                  <a:pt x="400761" y="808101"/>
                </a:lnTo>
                <a:lnTo>
                  <a:pt x="356298" y="748931"/>
                </a:lnTo>
                <a:lnTo>
                  <a:pt x="228320" y="845324"/>
                </a:lnTo>
                <a:lnTo>
                  <a:pt x="190804" y="876109"/>
                </a:lnTo>
                <a:lnTo>
                  <a:pt x="156248" y="909815"/>
                </a:lnTo>
                <a:lnTo>
                  <a:pt x="124802" y="946188"/>
                </a:lnTo>
                <a:lnTo>
                  <a:pt x="96583" y="984961"/>
                </a:lnTo>
                <a:lnTo>
                  <a:pt x="71716" y="1025906"/>
                </a:lnTo>
                <a:lnTo>
                  <a:pt x="50330" y="1068768"/>
                </a:lnTo>
                <a:lnTo>
                  <a:pt x="32537" y="1113269"/>
                </a:lnTo>
                <a:lnTo>
                  <a:pt x="18491" y="1159192"/>
                </a:lnTo>
                <a:lnTo>
                  <a:pt x="8305" y="1206246"/>
                </a:lnTo>
                <a:lnTo>
                  <a:pt x="2095" y="1254213"/>
                </a:lnTo>
                <a:lnTo>
                  <a:pt x="0" y="1302829"/>
                </a:lnTo>
                <a:lnTo>
                  <a:pt x="0" y="1441856"/>
                </a:lnTo>
                <a:lnTo>
                  <a:pt x="8699" y="1484934"/>
                </a:lnTo>
                <a:lnTo>
                  <a:pt x="32435" y="1520126"/>
                </a:lnTo>
                <a:lnTo>
                  <a:pt x="67652" y="1543862"/>
                </a:lnTo>
                <a:lnTo>
                  <a:pt x="110832" y="1552575"/>
                </a:lnTo>
                <a:lnTo>
                  <a:pt x="1365199" y="1552575"/>
                </a:lnTo>
                <a:lnTo>
                  <a:pt x="1408239" y="1543862"/>
                </a:lnTo>
                <a:lnTo>
                  <a:pt x="1443482" y="1520088"/>
                </a:lnTo>
                <a:lnTo>
                  <a:pt x="1467281" y="1484795"/>
                </a:lnTo>
                <a:lnTo>
                  <a:pt x="1476032" y="1441538"/>
                </a:lnTo>
                <a:lnTo>
                  <a:pt x="1476032" y="130982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" y="7606403"/>
            <a:ext cx="5153988" cy="2680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2642" y="0"/>
            <a:ext cx="6388551" cy="37214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333168" y="8069436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62"/>
                </a:moveTo>
                <a:lnTo>
                  <a:pt x="0" y="2217562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6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1870275" y="1028701"/>
                </a:moveTo>
                <a:lnTo>
                  <a:pt x="0" y="1028701"/>
                </a:lnTo>
                <a:lnTo>
                  <a:pt x="0" y="0"/>
                </a:lnTo>
                <a:lnTo>
                  <a:pt x="1870275" y="0"/>
                </a:lnTo>
                <a:lnTo>
                  <a:pt x="1870275" y="102870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6762" y="5459450"/>
            <a:ext cx="1476375" cy="1552575"/>
          </a:xfrm>
          <a:custGeom>
            <a:avLst/>
            <a:gdLst/>
            <a:ahLst/>
            <a:cxnLst/>
            <a:rect l="l" t="t" r="r" b="b"/>
            <a:pathLst>
              <a:path w="1476375" h="1552575">
                <a:moveTo>
                  <a:pt x="1143850" y="406590"/>
                </a:moveTo>
                <a:lnTo>
                  <a:pt x="1141120" y="359219"/>
                </a:lnTo>
                <a:lnTo>
                  <a:pt x="1133119" y="313448"/>
                </a:lnTo>
                <a:lnTo>
                  <a:pt x="1120165" y="269570"/>
                </a:lnTo>
                <a:lnTo>
                  <a:pt x="1102563" y="227888"/>
                </a:lnTo>
                <a:lnTo>
                  <a:pt x="1080604" y="188734"/>
                </a:lnTo>
                <a:lnTo>
                  <a:pt x="1070178" y="174167"/>
                </a:lnTo>
                <a:lnTo>
                  <a:pt x="1070178" y="406590"/>
                </a:lnTo>
                <a:lnTo>
                  <a:pt x="1066571" y="455650"/>
                </a:lnTo>
                <a:lnTo>
                  <a:pt x="1056068" y="502500"/>
                </a:lnTo>
                <a:lnTo>
                  <a:pt x="1039215" y="546646"/>
                </a:lnTo>
                <a:lnTo>
                  <a:pt x="1016533" y="587552"/>
                </a:lnTo>
                <a:lnTo>
                  <a:pt x="988529" y="624700"/>
                </a:lnTo>
                <a:lnTo>
                  <a:pt x="955725" y="657567"/>
                </a:lnTo>
                <a:lnTo>
                  <a:pt x="918641" y="685622"/>
                </a:lnTo>
                <a:lnTo>
                  <a:pt x="877811" y="708355"/>
                </a:lnTo>
                <a:lnTo>
                  <a:pt x="833755" y="725246"/>
                </a:lnTo>
                <a:lnTo>
                  <a:pt x="786980" y="735761"/>
                </a:lnTo>
                <a:lnTo>
                  <a:pt x="738009" y="739381"/>
                </a:lnTo>
                <a:lnTo>
                  <a:pt x="689051" y="735761"/>
                </a:lnTo>
                <a:lnTo>
                  <a:pt x="642277" y="725271"/>
                </a:lnTo>
                <a:lnTo>
                  <a:pt x="598208" y="708406"/>
                </a:lnTo>
                <a:lnTo>
                  <a:pt x="557377" y="685711"/>
                </a:lnTo>
                <a:lnTo>
                  <a:pt x="520306" y="657669"/>
                </a:lnTo>
                <a:lnTo>
                  <a:pt x="487502" y="624827"/>
                </a:lnTo>
                <a:lnTo>
                  <a:pt x="459486" y="587692"/>
                </a:lnTo>
                <a:lnTo>
                  <a:pt x="436803" y="546785"/>
                </a:lnTo>
                <a:lnTo>
                  <a:pt x="419950" y="502627"/>
                </a:lnTo>
                <a:lnTo>
                  <a:pt x="409448" y="455714"/>
                </a:lnTo>
                <a:lnTo>
                  <a:pt x="405841" y="406590"/>
                </a:lnTo>
                <a:lnTo>
                  <a:pt x="409448" y="357530"/>
                </a:lnTo>
                <a:lnTo>
                  <a:pt x="419925" y="310553"/>
                </a:lnTo>
                <a:lnTo>
                  <a:pt x="436753" y="266395"/>
                </a:lnTo>
                <a:lnTo>
                  <a:pt x="459409" y="225488"/>
                </a:lnTo>
                <a:lnTo>
                  <a:pt x="487387" y="188353"/>
                </a:lnTo>
                <a:lnTo>
                  <a:pt x="520166" y="155511"/>
                </a:lnTo>
                <a:lnTo>
                  <a:pt x="557237" y="127469"/>
                </a:lnTo>
                <a:lnTo>
                  <a:pt x="598068" y="104775"/>
                </a:lnTo>
                <a:lnTo>
                  <a:pt x="642086" y="87934"/>
                </a:lnTo>
                <a:lnTo>
                  <a:pt x="688936" y="77419"/>
                </a:lnTo>
                <a:lnTo>
                  <a:pt x="738009" y="73799"/>
                </a:lnTo>
                <a:lnTo>
                  <a:pt x="786980" y="77419"/>
                </a:lnTo>
                <a:lnTo>
                  <a:pt x="833755" y="87934"/>
                </a:lnTo>
                <a:lnTo>
                  <a:pt x="877811" y="104825"/>
                </a:lnTo>
                <a:lnTo>
                  <a:pt x="918641" y="127558"/>
                </a:lnTo>
                <a:lnTo>
                  <a:pt x="955725" y="155613"/>
                </a:lnTo>
                <a:lnTo>
                  <a:pt x="988529" y="188480"/>
                </a:lnTo>
                <a:lnTo>
                  <a:pt x="1016533" y="225628"/>
                </a:lnTo>
                <a:lnTo>
                  <a:pt x="1039215" y="266534"/>
                </a:lnTo>
                <a:lnTo>
                  <a:pt x="1056068" y="310680"/>
                </a:lnTo>
                <a:lnTo>
                  <a:pt x="1066546" y="357466"/>
                </a:lnTo>
                <a:lnTo>
                  <a:pt x="1070178" y="406590"/>
                </a:lnTo>
                <a:lnTo>
                  <a:pt x="1070178" y="174167"/>
                </a:lnTo>
                <a:lnTo>
                  <a:pt x="1024890" y="119176"/>
                </a:lnTo>
                <a:lnTo>
                  <a:pt x="991730" y="89395"/>
                </a:lnTo>
                <a:lnTo>
                  <a:pt x="955459" y="63360"/>
                </a:lnTo>
                <a:lnTo>
                  <a:pt x="916381" y="41363"/>
                </a:lnTo>
                <a:lnTo>
                  <a:pt x="874776" y="23723"/>
                </a:lnTo>
                <a:lnTo>
                  <a:pt x="830986" y="10744"/>
                </a:lnTo>
                <a:lnTo>
                  <a:pt x="785291" y="2730"/>
                </a:lnTo>
                <a:lnTo>
                  <a:pt x="738009" y="0"/>
                </a:lnTo>
                <a:lnTo>
                  <a:pt x="690727" y="2730"/>
                </a:lnTo>
                <a:lnTo>
                  <a:pt x="645033" y="10744"/>
                </a:lnTo>
                <a:lnTo>
                  <a:pt x="601243" y="23723"/>
                </a:lnTo>
                <a:lnTo>
                  <a:pt x="559638" y="41363"/>
                </a:lnTo>
                <a:lnTo>
                  <a:pt x="520560" y="63360"/>
                </a:lnTo>
                <a:lnTo>
                  <a:pt x="484289" y="89395"/>
                </a:lnTo>
                <a:lnTo>
                  <a:pt x="451129" y="119176"/>
                </a:lnTo>
                <a:lnTo>
                  <a:pt x="421411" y="152400"/>
                </a:lnTo>
                <a:lnTo>
                  <a:pt x="395414" y="188734"/>
                </a:lnTo>
                <a:lnTo>
                  <a:pt x="373456" y="227888"/>
                </a:lnTo>
                <a:lnTo>
                  <a:pt x="355854" y="269570"/>
                </a:lnTo>
                <a:lnTo>
                  <a:pt x="342900" y="313448"/>
                </a:lnTo>
                <a:lnTo>
                  <a:pt x="334899" y="359219"/>
                </a:lnTo>
                <a:lnTo>
                  <a:pt x="332168" y="406590"/>
                </a:lnTo>
                <a:lnTo>
                  <a:pt x="334899" y="453961"/>
                </a:lnTo>
                <a:lnTo>
                  <a:pt x="342900" y="499732"/>
                </a:lnTo>
                <a:lnTo>
                  <a:pt x="355854" y="543610"/>
                </a:lnTo>
                <a:lnTo>
                  <a:pt x="373456" y="585292"/>
                </a:lnTo>
                <a:lnTo>
                  <a:pt x="395414" y="624446"/>
                </a:lnTo>
                <a:lnTo>
                  <a:pt x="421411" y="660781"/>
                </a:lnTo>
                <a:lnTo>
                  <a:pt x="451129" y="694004"/>
                </a:lnTo>
                <a:lnTo>
                  <a:pt x="484289" y="723785"/>
                </a:lnTo>
                <a:lnTo>
                  <a:pt x="520560" y="749820"/>
                </a:lnTo>
                <a:lnTo>
                  <a:pt x="559638" y="771817"/>
                </a:lnTo>
                <a:lnTo>
                  <a:pt x="601243" y="789457"/>
                </a:lnTo>
                <a:lnTo>
                  <a:pt x="645033" y="802436"/>
                </a:lnTo>
                <a:lnTo>
                  <a:pt x="690727" y="810450"/>
                </a:lnTo>
                <a:lnTo>
                  <a:pt x="738009" y="813181"/>
                </a:lnTo>
                <a:lnTo>
                  <a:pt x="785291" y="810450"/>
                </a:lnTo>
                <a:lnTo>
                  <a:pt x="830986" y="802436"/>
                </a:lnTo>
                <a:lnTo>
                  <a:pt x="874776" y="789457"/>
                </a:lnTo>
                <a:lnTo>
                  <a:pt x="916381" y="771817"/>
                </a:lnTo>
                <a:lnTo>
                  <a:pt x="955459" y="749820"/>
                </a:lnTo>
                <a:lnTo>
                  <a:pt x="991730" y="723785"/>
                </a:lnTo>
                <a:lnTo>
                  <a:pt x="1024890" y="694004"/>
                </a:lnTo>
                <a:lnTo>
                  <a:pt x="1054608" y="660781"/>
                </a:lnTo>
                <a:lnTo>
                  <a:pt x="1080604" y="624446"/>
                </a:lnTo>
                <a:lnTo>
                  <a:pt x="1102563" y="585292"/>
                </a:lnTo>
                <a:lnTo>
                  <a:pt x="1120165" y="543610"/>
                </a:lnTo>
                <a:lnTo>
                  <a:pt x="1133119" y="499732"/>
                </a:lnTo>
                <a:lnTo>
                  <a:pt x="1141120" y="453961"/>
                </a:lnTo>
                <a:lnTo>
                  <a:pt x="1143850" y="406590"/>
                </a:lnTo>
                <a:close/>
              </a:path>
              <a:path w="1476375" h="1552575">
                <a:moveTo>
                  <a:pt x="1476019" y="1309814"/>
                </a:moveTo>
                <a:lnTo>
                  <a:pt x="1473835" y="1259967"/>
                </a:lnTo>
                <a:lnTo>
                  <a:pt x="1467345" y="1210868"/>
                </a:lnTo>
                <a:lnTo>
                  <a:pt x="1456702" y="1162773"/>
                </a:lnTo>
                <a:lnTo>
                  <a:pt x="1442021" y="1115961"/>
                </a:lnTo>
                <a:lnTo>
                  <a:pt x="1423428" y="1070660"/>
                </a:lnTo>
                <a:lnTo>
                  <a:pt x="1401064" y="1027137"/>
                </a:lnTo>
                <a:lnTo>
                  <a:pt x="1375067" y="985634"/>
                </a:lnTo>
                <a:lnTo>
                  <a:pt x="1345539" y="946416"/>
                </a:lnTo>
                <a:lnTo>
                  <a:pt x="1312646" y="909739"/>
                </a:lnTo>
                <a:lnTo>
                  <a:pt x="1276489" y="875855"/>
                </a:lnTo>
                <a:lnTo>
                  <a:pt x="1237221" y="845007"/>
                </a:lnTo>
                <a:lnTo>
                  <a:pt x="1111783" y="754964"/>
                </a:lnTo>
                <a:lnTo>
                  <a:pt x="1068908" y="815098"/>
                </a:lnTo>
                <a:lnTo>
                  <a:pt x="1194346" y="905446"/>
                </a:lnTo>
                <a:lnTo>
                  <a:pt x="1231798" y="935113"/>
                </a:lnTo>
                <a:lnTo>
                  <a:pt x="1265948" y="967968"/>
                </a:lnTo>
                <a:lnTo>
                  <a:pt x="1296631" y="1003731"/>
                </a:lnTo>
                <a:lnTo>
                  <a:pt x="1323695" y="1042098"/>
                </a:lnTo>
                <a:lnTo>
                  <a:pt x="1347012" y="1082776"/>
                </a:lnTo>
                <a:lnTo>
                  <a:pt x="1366431" y="1125474"/>
                </a:lnTo>
                <a:lnTo>
                  <a:pt x="1381785" y="1169885"/>
                </a:lnTo>
                <a:lnTo>
                  <a:pt x="1392936" y="1215707"/>
                </a:lnTo>
                <a:lnTo>
                  <a:pt x="1399730" y="1262672"/>
                </a:lnTo>
                <a:lnTo>
                  <a:pt x="1402029" y="1310462"/>
                </a:lnTo>
                <a:lnTo>
                  <a:pt x="1402029" y="1442173"/>
                </a:lnTo>
                <a:lnTo>
                  <a:pt x="1399133" y="1456524"/>
                </a:lnTo>
                <a:lnTo>
                  <a:pt x="1391234" y="1468259"/>
                </a:lnTo>
                <a:lnTo>
                  <a:pt x="1379524" y="1476171"/>
                </a:lnTo>
                <a:lnTo>
                  <a:pt x="1365199" y="1479080"/>
                </a:lnTo>
                <a:lnTo>
                  <a:pt x="110820" y="1479080"/>
                </a:lnTo>
                <a:lnTo>
                  <a:pt x="96494" y="1476171"/>
                </a:lnTo>
                <a:lnTo>
                  <a:pt x="84785" y="1468259"/>
                </a:lnTo>
                <a:lnTo>
                  <a:pt x="76885" y="1456524"/>
                </a:lnTo>
                <a:lnTo>
                  <a:pt x="73990" y="1442173"/>
                </a:lnTo>
                <a:lnTo>
                  <a:pt x="73990" y="1303134"/>
                </a:lnTo>
                <a:lnTo>
                  <a:pt x="76708" y="1251496"/>
                </a:lnTo>
                <a:lnTo>
                  <a:pt x="84734" y="1200772"/>
                </a:lnTo>
                <a:lnTo>
                  <a:pt x="97866" y="1151356"/>
                </a:lnTo>
                <a:lnTo>
                  <a:pt x="115900" y="1103642"/>
                </a:lnTo>
                <a:lnTo>
                  <a:pt x="138658" y="1058037"/>
                </a:lnTo>
                <a:lnTo>
                  <a:pt x="165912" y="1014920"/>
                </a:lnTo>
                <a:lnTo>
                  <a:pt x="197485" y="974686"/>
                </a:lnTo>
                <a:lnTo>
                  <a:pt x="233184" y="937755"/>
                </a:lnTo>
                <a:lnTo>
                  <a:pt x="272783" y="904494"/>
                </a:lnTo>
                <a:lnTo>
                  <a:pt x="400761" y="808101"/>
                </a:lnTo>
                <a:lnTo>
                  <a:pt x="356298" y="748919"/>
                </a:lnTo>
                <a:lnTo>
                  <a:pt x="228320" y="845324"/>
                </a:lnTo>
                <a:lnTo>
                  <a:pt x="190792" y="876109"/>
                </a:lnTo>
                <a:lnTo>
                  <a:pt x="156248" y="909802"/>
                </a:lnTo>
                <a:lnTo>
                  <a:pt x="124790" y="946175"/>
                </a:lnTo>
                <a:lnTo>
                  <a:pt x="96570" y="984961"/>
                </a:lnTo>
                <a:lnTo>
                  <a:pt x="71704" y="1025906"/>
                </a:lnTo>
                <a:lnTo>
                  <a:pt x="50317" y="1068755"/>
                </a:lnTo>
                <a:lnTo>
                  <a:pt x="32537" y="1113269"/>
                </a:lnTo>
                <a:lnTo>
                  <a:pt x="18491" y="1159179"/>
                </a:lnTo>
                <a:lnTo>
                  <a:pt x="8305" y="1206246"/>
                </a:lnTo>
                <a:lnTo>
                  <a:pt x="2095" y="1254213"/>
                </a:lnTo>
                <a:lnTo>
                  <a:pt x="0" y="1302816"/>
                </a:lnTo>
                <a:lnTo>
                  <a:pt x="0" y="1441856"/>
                </a:lnTo>
                <a:lnTo>
                  <a:pt x="8699" y="1484922"/>
                </a:lnTo>
                <a:lnTo>
                  <a:pt x="32423" y="1520113"/>
                </a:lnTo>
                <a:lnTo>
                  <a:pt x="67652" y="1543862"/>
                </a:lnTo>
                <a:lnTo>
                  <a:pt x="110820" y="1552575"/>
                </a:lnTo>
                <a:lnTo>
                  <a:pt x="1365199" y="1552575"/>
                </a:lnTo>
                <a:lnTo>
                  <a:pt x="1408239" y="1543850"/>
                </a:lnTo>
                <a:lnTo>
                  <a:pt x="1443469" y="1520075"/>
                </a:lnTo>
                <a:lnTo>
                  <a:pt x="1467281" y="1484782"/>
                </a:lnTo>
                <a:lnTo>
                  <a:pt x="1476019" y="1441538"/>
                </a:lnTo>
                <a:lnTo>
                  <a:pt x="1476019" y="1309814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55819" y="1451042"/>
            <a:ext cx="11438255" cy="1463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RECOMMENDATIONS</a:t>
            </a:r>
          </a:p>
        </p:txBody>
      </p:sp>
      <p:sp>
        <p:nvSpPr>
          <p:cNvPr id="12" name="object 12"/>
          <p:cNvSpPr/>
          <p:nvPr/>
        </p:nvSpPr>
        <p:spPr>
          <a:xfrm>
            <a:off x="11103712" y="8481390"/>
            <a:ext cx="1476375" cy="1552575"/>
          </a:xfrm>
          <a:custGeom>
            <a:avLst/>
            <a:gdLst/>
            <a:ahLst/>
            <a:cxnLst/>
            <a:rect l="l" t="t" r="r" b="b"/>
            <a:pathLst>
              <a:path w="1476375" h="1552575">
                <a:moveTo>
                  <a:pt x="1143863" y="406590"/>
                </a:moveTo>
                <a:lnTo>
                  <a:pt x="1141133" y="359219"/>
                </a:lnTo>
                <a:lnTo>
                  <a:pt x="1133132" y="313448"/>
                </a:lnTo>
                <a:lnTo>
                  <a:pt x="1120178" y="269570"/>
                </a:lnTo>
                <a:lnTo>
                  <a:pt x="1102563" y="227901"/>
                </a:lnTo>
                <a:lnTo>
                  <a:pt x="1080617" y="188734"/>
                </a:lnTo>
                <a:lnTo>
                  <a:pt x="1070190" y="174167"/>
                </a:lnTo>
                <a:lnTo>
                  <a:pt x="1070190" y="406590"/>
                </a:lnTo>
                <a:lnTo>
                  <a:pt x="1066571" y="455650"/>
                </a:lnTo>
                <a:lnTo>
                  <a:pt x="1056081" y="502513"/>
                </a:lnTo>
                <a:lnTo>
                  <a:pt x="1039228" y="546658"/>
                </a:lnTo>
                <a:lnTo>
                  <a:pt x="1016546" y="587565"/>
                </a:lnTo>
                <a:lnTo>
                  <a:pt x="988529" y="624713"/>
                </a:lnTo>
                <a:lnTo>
                  <a:pt x="955725" y="657567"/>
                </a:lnTo>
                <a:lnTo>
                  <a:pt x="918654" y="685634"/>
                </a:lnTo>
                <a:lnTo>
                  <a:pt x="877824" y="708367"/>
                </a:lnTo>
                <a:lnTo>
                  <a:pt x="833755" y="725246"/>
                </a:lnTo>
                <a:lnTo>
                  <a:pt x="786980" y="735761"/>
                </a:lnTo>
                <a:lnTo>
                  <a:pt x="738022" y="739381"/>
                </a:lnTo>
                <a:lnTo>
                  <a:pt x="689051" y="735761"/>
                </a:lnTo>
                <a:lnTo>
                  <a:pt x="642277" y="725271"/>
                </a:lnTo>
                <a:lnTo>
                  <a:pt x="598220" y="708418"/>
                </a:lnTo>
                <a:lnTo>
                  <a:pt x="557390" y="685711"/>
                </a:lnTo>
                <a:lnTo>
                  <a:pt x="520306" y="657682"/>
                </a:lnTo>
                <a:lnTo>
                  <a:pt x="487502" y="624840"/>
                </a:lnTo>
                <a:lnTo>
                  <a:pt x="459498" y="587705"/>
                </a:lnTo>
                <a:lnTo>
                  <a:pt x="436803" y="546798"/>
                </a:lnTo>
                <a:lnTo>
                  <a:pt x="419963" y="502627"/>
                </a:lnTo>
                <a:lnTo>
                  <a:pt x="409460" y="455726"/>
                </a:lnTo>
                <a:lnTo>
                  <a:pt x="405853" y="406590"/>
                </a:lnTo>
                <a:lnTo>
                  <a:pt x="409448" y="357543"/>
                </a:lnTo>
                <a:lnTo>
                  <a:pt x="419925" y="310565"/>
                </a:lnTo>
                <a:lnTo>
                  <a:pt x="436753" y="266395"/>
                </a:lnTo>
                <a:lnTo>
                  <a:pt x="459422" y="225488"/>
                </a:lnTo>
                <a:lnTo>
                  <a:pt x="487400" y="188353"/>
                </a:lnTo>
                <a:lnTo>
                  <a:pt x="520179" y="155511"/>
                </a:lnTo>
                <a:lnTo>
                  <a:pt x="557250" y="127482"/>
                </a:lnTo>
                <a:lnTo>
                  <a:pt x="598081" y="104775"/>
                </a:lnTo>
                <a:lnTo>
                  <a:pt x="642099" y="87947"/>
                </a:lnTo>
                <a:lnTo>
                  <a:pt x="688949" y="77431"/>
                </a:lnTo>
                <a:lnTo>
                  <a:pt x="738022" y="73812"/>
                </a:lnTo>
                <a:lnTo>
                  <a:pt x="786980" y="77431"/>
                </a:lnTo>
                <a:lnTo>
                  <a:pt x="833755" y="87947"/>
                </a:lnTo>
                <a:lnTo>
                  <a:pt x="877824" y="104825"/>
                </a:lnTo>
                <a:lnTo>
                  <a:pt x="918654" y="127558"/>
                </a:lnTo>
                <a:lnTo>
                  <a:pt x="955725" y="155613"/>
                </a:lnTo>
                <a:lnTo>
                  <a:pt x="988529" y="188480"/>
                </a:lnTo>
                <a:lnTo>
                  <a:pt x="1016546" y="225628"/>
                </a:lnTo>
                <a:lnTo>
                  <a:pt x="1039228" y="266534"/>
                </a:lnTo>
                <a:lnTo>
                  <a:pt x="1056081" y="310680"/>
                </a:lnTo>
                <a:lnTo>
                  <a:pt x="1066558" y="357466"/>
                </a:lnTo>
                <a:lnTo>
                  <a:pt x="1070190" y="406590"/>
                </a:lnTo>
                <a:lnTo>
                  <a:pt x="1070190" y="174167"/>
                </a:lnTo>
                <a:lnTo>
                  <a:pt x="1054620" y="152400"/>
                </a:lnTo>
                <a:lnTo>
                  <a:pt x="1024902" y="119189"/>
                </a:lnTo>
                <a:lnTo>
                  <a:pt x="991743" y="89408"/>
                </a:lnTo>
                <a:lnTo>
                  <a:pt x="970026" y="73812"/>
                </a:lnTo>
                <a:lnTo>
                  <a:pt x="955471" y="63360"/>
                </a:lnTo>
                <a:lnTo>
                  <a:pt x="916381" y="41363"/>
                </a:lnTo>
                <a:lnTo>
                  <a:pt x="874788" y="23723"/>
                </a:lnTo>
                <a:lnTo>
                  <a:pt x="830999" y="10744"/>
                </a:lnTo>
                <a:lnTo>
                  <a:pt x="785304" y="2730"/>
                </a:lnTo>
                <a:lnTo>
                  <a:pt x="738022" y="0"/>
                </a:lnTo>
                <a:lnTo>
                  <a:pt x="690740" y="2730"/>
                </a:lnTo>
                <a:lnTo>
                  <a:pt x="645045" y="10744"/>
                </a:lnTo>
                <a:lnTo>
                  <a:pt x="601243" y="23723"/>
                </a:lnTo>
                <a:lnTo>
                  <a:pt x="559650" y="41363"/>
                </a:lnTo>
                <a:lnTo>
                  <a:pt x="520573" y="63360"/>
                </a:lnTo>
                <a:lnTo>
                  <a:pt x="484289" y="89408"/>
                </a:lnTo>
                <a:lnTo>
                  <a:pt x="451142" y="119189"/>
                </a:lnTo>
                <a:lnTo>
                  <a:pt x="421411" y="152400"/>
                </a:lnTo>
                <a:lnTo>
                  <a:pt x="395427" y="188734"/>
                </a:lnTo>
                <a:lnTo>
                  <a:pt x="373468" y="227901"/>
                </a:lnTo>
                <a:lnTo>
                  <a:pt x="355866" y="269570"/>
                </a:lnTo>
                <a:lnTo>
                  <a:pt x="342912" y="313448"/>
                </a:lnTo>
                <a:lnTo>
                  <a:pt x="334911" y="359219"/>
                </a:lnTo>
                <a:lnTo>
                  <a:pt x="332181" y="406590"/>
                </a:lnTo>
                <a:lnTo>
                  <a:pt x="334911" y="453961"/>
                </a:lnTo>
                <a:lnTo>
                  <a:pt x="342912" y="499745"/>
                </a:lnTo>
                <a:lnTo>
                  <a:pt x="355866" y="543623"/>
                </a:lnTo>
                <a:lnTo>
                  <a:pt x="373468" y="585292"/>
                </a:lnTo>
                <a:lnTo>
                  <a:pt x="395427" y="624446"/>
                </a:lnTo>
                <a:lnTo>
                  <a:pt x="421411" y="660793"/>
                </a:lnTo>
                <a:lnTo>
                  <a:pt x="451142" y="694004"/>
                </a:lnTo>
                <a:lnTo>
                  <a:pt x="484289" y="723785"/>
                </a:lnTo>
                <a:lnTo>
                  <a:pt x="520573" y="749820"/>
                </a:lnTo>
                <a:lnTo>
                  <a:pt x="559650" y="771817"/>
                </a:lnTo>
                <a:lnTo>
                  <a:pt x="601243" y="789457"/>
                </a:lnTo>
                <a:lnTo>
                  <a:pt x="645045" y="802436"/>
                </a:lnTo>
                <a:lnTo>
                  <a:pt x="690740" y="810450"/>
                </a:lnTo>
                <a:lnTo>
                  <a:pt x="738022" y="813193"/>
                </a:lnTo>
                <a:lnTo>
                  <a:pt x="785304" y="810450"/>
                </a:lnTo>
                <a:lnTo>
                  <a:pt x="830999" y="802436"/>
                </a:lnTo>
                <a:lnTo>
                  <a:pt x="874788" y="789457"/>
                </a:lnTo>
                <a:lnTo>
                  <a:pt x="916381" y="771817"/>
                </a:lnTo>
                <a:lnTo>
                  <a:pt x="955471" y="749820"/>
                </a:lnTo>
                <a:lnTo>
                  <a:pt x="991743" y="723785"/>
                </a:lnTo>
                <a:lnTo>
                  <a:pt x="1024902" y="694004"/>
                </a:lnTo>
                <a:lnTo>
                  <a:pt x="1054620" y="660793"/>
                </a:lnTo>
                <a:lnTo>
                  <a:pt x="1080617" y="624446"/>
                </a:lnTo>
                <a:lnTo>
                  <a:pt x="1102563" y="585292"/>
                </a:lnTo>
                <a:lnTo>
                  <a:pt x="1120178" y="543623"/>
                </a:lnTo>
                <a:lnTo>
                  <a:pt x="1133132" y="499745"/>
                </a:lnTo>
                <a:lnTo>
                  <a:pt x="1141133" y="453961"/>
                </a:lnTo>
                <a:lnTo>
                  <a:pt x="1143863" y="406590"/>
                </a:lnTo>
                <a:close/>
              </a:path>
              <a:path w="1476375" h="1552575">
                <a:moveTo>
                  <a:pt x="1476032" y="1309827"/>
                </a:moveTo>
                <a:lnTo>
                  <a:pt x="1473847" y="1259967"/>
                </a:lnTo>
                <a:lnTo>
                  <a:pt x="1467358" y="1210868"/>
                </a:lnTo>
                <a:lnTo>
                  <a:pt x="1456715" y="1162786"/>
                </a:lnTo>
                <a:lnTo>
                  <a:pt x="1442021" y="1115961"/>
                </a:lnTo>
                <a:lnTo>
                  <a:pt x="1423441" y="1070660"/>
                </a:lnTo>
                <a:lnTo>
                  <a:pt x="1401076" y="1027137"/>
                </a:lnTo>
                <a:lnTo>
                  <a:pt x="1375067" y="985634"/>
                </a:lnTo>
                <a:lnTo>
                  <a:pt x="1345552" y="946429"/>
                </a:lnTo>
                <a:lnTo>
                  <a:pt x="1312659" y="909739"/>
                </a:lnTo>
                <a:lnTo>
                  <a:pt x="1276502" y="875855"/>
                </a:lnTo>
                <a:lnTo>
                  <a:pt x="1237234" y="845007"/>
                </a:lnTo>
                <a:lnTo>
                  <a:pt x="1111796" y="754964"/>
                </a:lnTo>
                <a:lnTo>
                  <a:pt x="1068920" y="815098"/>
                </a:lnTo>
                <a:lnTo>
                  <a:pt x="1194358" y="905459"/>
                </a:lnTo>
                <a:lnTo>
                  <a:pt x="1231811" y="935113"/>
                </a:lnTo>
                <a:lnTo>
                  <a:pt x="1265948" y="967981"/>
                </a:lnTo>
                <a:lnTo>
                  <a:pt x="1296631" y="1003744"/>
                </a:lnTo>
                <a:lnTo>
                  <a:pt x="1323708" y="1042111"/>
                </a:lnTo>
                <a:lnTo>
                  <a:pt x="1347025" y="1082789"/>
                </a:lnTo>
                <a:lnTo>
                  <a:pt x="1366431" y="1125474"/>
                </a:lnTo>
                <a:lnTo>
                  <a:pt x="1381785" y="1169885"/>
                </a:lnTo>
                <a:lnTo>
                  <a:pt x="1392948" y="1215720"/>
                </a:lnTo>
                <a:lnTo>
                  <a:pt x="1399743" y="1262672"/>
                </a:lnTo>
                <a:lnTo>
                  <a:pt x="1402041" y="1310462"/>
                </a:lnTo>
                <a:lnTo>
                  <a:pt x="1402041" y="1442173"/>
                </a:lnTo>
                <a:lnTo>
                  <a:pt x="1399146" y="1456524"/>
                </a:lnTo>
                <a:lnTo>
                  <a:pt x="1391246" y="1468259"/>
                </a:lnTo>
                <a:lnTo>
                  <a:pt x="1379537" y="1476171"/>
                </a:lnTo>
                <a:lnTo>
                  <a:pt x="1365211" y="1479080"/>
                </a:lnTo>
                <a:lnTo>
                  <a:pt x="110832" y="1479080"/>
                </a:lnTo>
                <a:lnTo>
                  <a:pt x="96507" y="1476171"/>
                </a:lnTo>
                <a:lnTo>
                  <a:pt x="84797" y="1468259"/>
                </a:lnTo>
                <a:lnTo>
                  <a:pt x="76898" y="1456524"/>
                </a:lnTo>
                <a:lnTo>
                  <a:pt x="74002" y="1442173"/>
                </a:lnTo>
                <a:lnTo>
                  <a:pt x="74002" y="1303147"/>
                </a:lnTo>
                <a:lnTo>
                  <a:pt x="76720" y="1251508"/>
                </a:lnTo>
                <a:lnTo>
                  <a:pt x="84747" y="1200772"/>
                </a:lnTo>
                <a:lnTo>
                  <a:pt x="97878" y="1151356"/>
                </a:lnTo>
                <a:lnTo>
                  <a:pt x="115912" y="1103655"/>
                </a:lnTo>
                <a:lnTo>
                  <a:pt x="138658" y="1058037"/>
                </a:lnTo>
                <a:lnTo>
                  <a:pt x="165925" y="1014920"/>
                </a:lnTo>
                <a:lnTo>
                  <a:pt x="197497" y="974699"/>
                </a:lnTo>
                <a:lnTo>
                  <a:pt x="233184" y="937755"/>
                </a:lnTo>
                <a:lnTo>
                  <a:pt x="272796" y="904494"/>
                </a:lnTo>
                <a:lnTo>
                  <a:pt x="400773" y="808101"/>
                </a:lnTo>
                <a:lnTo>
                  <a:pt x="356311" y="748919"/>
                </a:lnTo>
                <a:lnTo>
                  <a:pt x="228333" y="845324"/>
                </a:lnTo>
                <a:lnTo>
                  <a:pt x="190804" y="876109"/>
                </a:lnTo>
                <a:lnTo>
                  <a:pt x="156248" y="909815"/>
                </a:lnTo>
                <a:lnTo>
                  <a:pt x="124802" y="946175"/>
                </a:lnTo>
                <a:lnTo>
                  <a:pt x="96583" y="984961"/>
                </a:lnTo>
                <a:lnTo>
                  <a:pt x="71716" y="1025906"/>
                </a:lnTo>
                <a:lnTo>
                  <a:pt x="50330" y="1068755"/>
                </a:lnTo>
                <a:lnTo>
                  <a:pt x="32550" y="1113269"/>
                </a:lnTo>
                <a:lnTo>
                  <a:pt x="18503" y="1159179"/>
                </a:lnTo>
                <a:lnTo>
                  <a:pt x="8305" y="1206246"/>
                </a:lnTo>
                <a:lnTo>
                  <a:pt x="2108" y="1254213"/>
                </a:lnTo>
                <a:lnTo>
                  <a:pt x="0" y="1302829"/>
                </a:lnTo>
                <a:lnTo>
                  <a:pt x="0" y="1441856"/>
                </a:lnTo>
                <a:lnTo>
                  <a:pt x="8699" y="1484922"/>
                </a:lnTo>
                <a:lnTo>
                  <a:pt x="32435" y="1520126"/>
                </a:lnTo>
                <a:lnTo>
                  <a:pt x="67665" y="1543862"/>
                </a:lnTo>
                <a:lnTo>
                  <a:pt x="110832" y="1552575"/>
                </a:lnTo>
                <a:lnTo>
                  <a:pt x="1365211" y="1552575"/>
                </a:lnTo>
                <a:lnTo>
                  <a:pt x="1408239" y="1543862"/>
                </a:lnTo>
                <a:lnTo>
                  <a:pt x="1443482" y="1520075"/>
                </a:lnTo>
                <a:lnTo>
                  <a:pt x="1467294" y="1484795"/>
                </a:lnTo>
                <a:lnTo>
                  <a:pt x="1476032" y="1441538"/>
                </a:lnTo>
                <a:lnTo>
                  <a:pt x="1476032" y="130982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32541" y="5049211"/>
            <a:ext cx="5982335" cy="2374900"/>
          </a:xfrm>
          <a:custGeom>
            <a:avLst/>
            <a:gdLst/>
            <a:ahLst/>
            <a:cxnLst/>
            <a:rect l="l" t="t" r="r" b="b"/>
            <a:pathLst>
              <a:path w="5982334" h="2374900">
                <a:moveTo>
                  <a:pt x="5981843" y="1825240"/>
                </a:moveTo>
                <a:lnTo>
                  <a:pt x="0" y="1825240"/>
                </a:lnTo>
                <a:lnTo>
                  <a:pt x="0" y="0"/>
                </a:lnTo>
                <a:lnTo>
                  <a:pt x="5981843" y="0"/>
                </a:lnTo>
                <a:lnTo>
                  <a:pt x="5981843" y="1825240"/>
                </a:lnTo>
                <a:close/>
              </a:path>
              <a:path w="5982334" h="2374900">
                <a:moveTo>
                  <a:pt x="460020" y="2374296"/>
                </a:moveTo>
                <a:lnTo>
                  <a:pt x="460019" y="1825240"/>
                </a:lnTo>
                <a:lnTo>
                  <a:pt x="1354091" y="1825240"/>
                </a:lnTo>
                <a:lnTo>
                  <a:pt x="460020" y="23742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39375" y="3562164"/>
            <a:ext cx="15322550" cy="4545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10664825">
              <a:lnSpc>
                <a:spcPct val="116100"/>
              </a:lnSpc>
              <a:spcBef>
                <a:spcPts val="90"/>
              </a:spcBef>
            </a:pPr>
            <a:r>
              <a:rPr dirty="0" sz="2100" spc="204">
                <a:solidFill>
                  <a:srgbClr val="0F0E0D"/>
                </a:solidFill>
                <a:latin typeface="Tahoma"/>
                <a:cs typeface="Tahoma"/>
              </a:rPr>
              <a:t>Embrace</a:t>
            </a:r>
            <a:r>
              <a:rPr dirty="0" sz="2100" spc="-8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65">
                <a:solidFill>
                  <a:srgbClr val="0F0E0D"/>
                </a:solidFill>
                <a:latin typeface="Tahoma"/>
                <a:cs typeface="Tahoma"/>
              </a:rPr>
              <a:t>cloud-based</a:t>
            </a:r>
            <a:r>
              <a:rPr dirty="0" sz="21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20">
                <a:solidFill>
                  <a:srgbClr val="0F0E0D"/>
                </a:solidFill>
                <a:latin typeface="Tahoma"/>
                <a:cs typeface="Tahoma"/>
              </a:rPr>
              <a:t>solutions</a:t>
            </a:r>
            <a:r>
              <a:rPr dirty="0" sz="2100" spc="-8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0F0E0D"/>
                </a:solidFill>
                <a:latin typeface="Tahoma"/>
                <a:cs typeface="Tahoma"/>
              </a:rPr>
              <a:t>for </a:t>
            </a:r>
            <a:r>
              <a:rPr dirty="0" sz="2100" spc="-64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60">
                <a:solidFill>
                  <a:srgbClr val="0F0E0D"/>
                </a:solidFill>
                <a:latin typeface="Tahoma"/>
                <a:cs typeface="Tahoma"/>
              </a:rPr>
              <a:t>data</a:t>
            </a:r>
            <a:r>
              <a:rPr dirty="0" sz="21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0F0E0D"/>
                </a:solidFill>
                <a:latin typeface="Tahoma"/>
                <a:cs typeface="Tahoma"/>
              </a:rPr>
              <a:t>storage,</a:t>
            </a:r>
            <a:r>
              <a:rPr dirty="0" sz="21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45">
                <a:solidFill>
                  <a:srgbClr val="0F0E0D"/>
                </a:solidFill>
                <a:latin typeface="Tahoma"/>
                <a:cs typeface="Tahoma"/>
              </a:rPr>
              <a:t>backup,</a:t>
            </a:r>
            <a:r>
              <a:rPr dirty="0" sz="21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204">
                <a:solidFill>
                  <a:srgbClr val="0F0E0D"/>
                </a:solidFill>
                <a:latin typeface="Tahoma"/>
                <a:cs typeface="Tahoma"/>
              </a:rPr>
              <a:t>and</a:t>
            </a:r>
            <a:r>
              <a:rPr dirty="0" sz="21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10">
                <a:solidFill>
                  <a:srgbClr val="0F0E0D"/>
                </a:solidFill>
                <a:latin typeface="Tahoma"/>
                <a:cs typeface="Tahoma"/>
              </a:rPr>
              <a:t>software </a:t>
            </a:r>
            <a:r>
              <a:rPr dirty="0" sz="2100" spc="-64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100" spc="120">
                <a:solidFill>
                  <a:srgbClr val="0F0E0D"/>
                </a:solidFill>
                <a:latin typeface="Tahoma"/>
                <a:cs typeface="Tahoma"/>
              </a:rPr>
              <a:t>applications.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 algn="just" marL="4781550" marR="5597525">
              <a:lnSpc>
                <a:spcPct val="115599"/>
              </a:lnSpc>
              <a:spcBef>
                <a:spcPts val="2000"/>
              </a:spcBef>
            </a:pPr>
            <a:r>
              <a:rPr dirty="0" sz="2000" spc="55">
                <a:solidFill>
                  <a:srgbClr val="0F0E0D"/>
                </a:solidFill>
                <a:latin typeface="Tahoma"/>
                <a:cs typeface="Tahoma"/>
              </a:rPr>
              <a:t>Invest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5">
                <a:solidFill>
                  <a:srgbClr val="0F0E0D"/>
                </a:solidFill>
                <a:latin typeface="Tahoma"/>
                <a:cs typeface="Tahoma"/>
              </a:rPr>
              <a:t>in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25">
                <a:solidFill>
                  <a:srgbClr val="0F0E0D"/>
                </a:solidFill>
                <a:latin typeface="Tahoma"/>
                <a:cs typeface="Tahoma"/>
              </a:rPr>
              <a:t>training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50">
                <a:solidFill>
                  <a:srgbClr val="0F0E0D"/>
                </a:solidFill>
                <a:latin typeface="Tahoma"/>
                <a:cs typeface="Tahoma"/>
              </a:rPr>
              <a:t>programs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0">
                <a:solidFill>
                  <a:srgbClr val="0F0E0D"/>
                </a:solidFill>
                <a:latin typeface="Tahoma"/>
                <a:cs typeface="Tahoma"/>
              </a:rPr>
              <a:t>to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70">
                <a:solidFill>
                  <a:srgbClr val="0F0E0D"/>
                </a:solidFill>
                <a:latin typeface="Tahoma"/>
                <a:cs typeface="Tahoma"/>
              </a:rPr>
              <a:t>keep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the </a:t>
            </a:r>
            <a:r>
              <a:rPr dirty="0" sz="2000" spc="-61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-16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dirty="0" sz="2000" spc="-4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434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210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dirty="0" sz="2000" spc="27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220">
                <a:solidFill>
                  <a:srgbClr val="0F0E0D"/>
                </a:solidFill>
                <a:latin typeface="Tahoma"/>
                <a:cs typeface="Tahoma"/>
              </a:rPr>
              <a:t>h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3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430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dirty="0" sz="2000" spc="26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dirty="0" sz="2000" spc="100">
                <a:solidFill>
                  <a:srgbClr val="0F0E0D"/>
                </a:solidFill>
                <a:latin typeface="Tahoma"/>
                <a:cs typeface="Tahoma"/>
              </a:rPr>
              <a:t>l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dirty="0" sz="2000" spc="15">
                <a:solidFill>
                  <a:srgbClr val="0F0E0D"/>
                </a:solidFill>
                <a:latin typeface="Tahoma"/>
                <a:cs typeface="Tahoma"/>
              </a:rPr>
              <a:t>y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ee</a:t>
            </a:r>
            <a:r>
              <a:rPr dirty="0" sz="2000" spc="25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90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dirty="0" sz="2000" spc="26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dirty="0" sz="2000" spc="265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190">
                <a:solidFill>
                  <a:srgbClr val="0F0E0D"/>
                </a:solidFill>
                <a:latin typeface="Tahoma"/>
                <a:cs typeface="Tahoma"/>
              </a:rPr>
              <a:t>d  </a:t>
            </a:r>
            <a:r>
              <a:rPr dirty="0" sz="2000" spc="185">
                <a:solidFill>
                  <a:srgbClr val="0F0E0D"/>
                </a:solidFill>
                <a:latin typeface="Tahoma"/>
                <a:cs typeface="Tahoma"/>
              </a:rPr>
              <a:t>on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00">
                <a:solidFill>
                  <a:srgbClr val="0F0E0D"/>
                </a:solidFill>
                <a:latin typeface="Tahoma"/>
                <a:cs typeface="Tahoma"/>
              </a:rPr>
              <a:t>latest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5">
                <a:solidFill>
                  <a:srgbClr val="0F0E0D"/>
                </a:solidFill>
                <a:latin typeface="Tahoma"/>
                <a:cs typeface="Tahoma"/>
              </a:rPr>
              <a:t>technologies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95">
                <a:solidFill>
                  <a:srgbClr val="0F0E0D"/>
                </a:solidFill>
                <a:latin typeface="Tahoma"/>
                <a:cs typeface="Tahoma"/>
              </a:rPr>
              <a:t>and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industry </a:t>
            </a:r>
            <a:r>
              <a:rPr dirty="0" sz="2000" spc="-61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best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0F0E0D"/>
                </a:solidFill>
                <a:latin typeface="Tahoma"/>
                <a:cs typeface="Tahoma"/>
              </a:rPr>
              <a:t>practices.</a:t>
            </a:r>
            <a:endParaRPr sz="2000">
              <a:latin typeface="Tahoma"/>
              <a:cs typeface="Tahoma"/>
            </a:endParaRPr>
          </a:p>
          <a:p>
            <a:pPr algn="just" marL="10374630">
              <a:lnSpc>
                <a:spcPts val="2370"/>
              </a:lnSpc>
            </a:pPr>
            <a:r>
              <a:rPr dirty="0" sz="2000" spc="55">
                <a:solidFill>
                  <a:srgbClr val="0F0E0D"/>
                </a:solidFill>
                <a:latin typeface="Tahoma"/>
                <a:cs typeface="Tahoma"/>
              </a:rPr>
              <a:t>Invest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5">
                <a:solidFill>
                  <a:srgbClr val="0F0E0D"/>
                </a:solidFill>
                <a:latin typeface="Tahoma"/>
                <a:cs typeface="Tahoma"/>
              </a:rPr>
              <a:t>in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25">
                <a:solidFill>
                  <a:srgbClr val="0F0E0D"/>
                </a:solidFill>
                <a:latin typeface="Tahoma"/>
                <a:cs typeface="Tahoma"/>
              </a:rPr>
              <a:t>training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50">
                <a:solidFill>
                  <a:srgbClr val="0F0E0D"/>
                </a:solidFill>
                <a:latin typeface="Tahoma"/>
                <a:cs typeface="Tahoma"/>
              </a:rPr>
              <a:t>programs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0">
                <a:solidFill>
                  <a:srgbClr val="0F0E0D"/>
                </a:solidFill>
                <a:latin typeface="Tahoma"/>
                <a:cs typeface="Tahoma"/>
              </a:rPr>
              <a:t>to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70">
                <a:solidFill>
                  <a:srgbClr val="0F0E0D"/>
                </a:solidFill>
                <a:latin typeface="Tahoma"/>
                <a:cs typeface="Tahoma"/>
              </a:rPr>
              <a:t>keep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algn="just" marL="10374630" marR="5080">
              <a:lnSpc>
                <a:spcPct val="115599"/>
              </a:lnSpc>
            </a:pPr>
            <a:r>
              <a:rPr dirty="0" sz="2000" spc="-16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dirty="0" sz="2000" spc="-4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434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210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dirty="0" sz="2000" spc="27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220">
                <a:solidFill>
                  <a:srgbClr val="0F0E0D"/>
                </a:solidFill>
                <a:latin typeface="Tahoma"/>
                <a:cs typeface="Tahoma"/>
              </a:rPr>
              <a:t>h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3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430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dirty="0" sz="2000" spc="26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dirty="0" sz="2000" spc="100">
                <a:solidFill>
                  <a:srgbClr val="0F0E0D"/>
                </a:solidFill>
                <a:latin typeface="Tahoma"/>
                <a:cs typeface="Tahoma"/>
              </a:rPr>
              <a:t>l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dirty="0" sz="2000" spc="15">
                <a:solidFill>
                  <a:srgbClr val="0F0E0D"/>
                </a:solidFill>
                <a:latin typeface="Tahoma"/>
                <a:cs typeface="Tahoma"/>
              </a:rPr>
              <a:t>y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ee</a:t>
            </a:r>
            <a:r>
              <a:rPr dirty="0" sz="2000" spc="25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dirty="0" sz="2000" spc="-7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90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dirty="0" sz="2000" spc="26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dirty="0" sz="2000" spc="265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dirty="0" sz="2000" spc="190">
                <a:solidFill>
                  <a:srgbClr val="0F0E0D"/>
                </a:solidFill>
                <a:latin typeface="Tahoma"/>
                <a:cs typeface="Tahoma"/>
              </a:rPr>
              <a:t>d  </a:t>
            </a:r>
            <a:r>
              <a:rPr dirty="0" sz="2000" spc="185">
                <a:solidFill>
                  <a:srgbClr val="0F0E0D"/>
                </a:solidFill>
                <a:latin typeface="Tahoma"/>
                <a:cs typeface="Tahoma"/>
              </a:rPr>
              <a:t>on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6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00">
                <a:solidFill>
                  <a:srgbClr val="0F0E0D"/>
                </a:solidFill>
                <a:latin typeface="Tahoma"/>
                <a:cs typeface="Tahoma"/>
              </a:rPr>
              <a:t>latest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45">
                <a:solidFill>
                  <a:srgbClr val="0F0E0D"/>
                </a:solidFill>
                <a:latin typeface="Tahoma"/>
                <a:cs typeface="Tahoma"/>
              </a:rPr>
              <a:t>technologies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95">
                <a:solidFill>
                  <a:srgbClr val="0F0E0D"/>
                </a:solidFill>
                <a:latin typeface="Tahoma"/>
                <a:cs typeface="Tahoma"/>
              </a:rPr>
              <a:t>and</a:t>
            </a:r>
            <a:r>
              <a:rPr dirty="0" sz="2000" spc="-8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0F0E0D"/>
                </a:solidFill>
                <a:latin typeface="Tahoma"/>
                <a:cs typeface="Tahoma"/>
              </a:rPr>
              <a:t>industry </a:t>
            </a:r>
            <a:r>
              <a:rPr dirty="0" sz="2000" spc="-61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135">
                <a:solidFill>
                  <a:srgbClr val="0F0E0D"/>
                </a:solidFill>
                <a:latin typeface="Tahoma"/>
                <a:cs typeface="Tahoma"/>
              </a:rPr>
              <a:t>best</a:t>
            </a:r>
            <a:r>
              <a:rPr dirty="0" sz="2000" spc="-75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0F0E0D"/>
                </a:solidFill>
                <a:latin typeface="Tahoma"/>
                <a:cs typeface="Tahoma"/>
              </a:rPr>
              <a:t>practices.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196" y="876"/>
            <a:ext cx="9022756" cy="98517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75211" y="3741632"/>
            <a:ext cx="6049010" cy="5323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2750" spc="-45" i="1">
                <a:latin typeface="Arial"/>
                <a:cs typeface="Arial"/>
              </a:rPr>
              <a:t>In </a:t>
            </a:r>
            <a:r>
              <a:rPr dirty="0" sz="2750" spc="40" i="1">
                <a:latin typeface="Arial"/>
                <a:cs typeface="Arial"/>
              </a:rPr>
              <a:t>conclusion, </a:t>
            </a:r>
            <a:r>
              <a:rPr dirty="0" sz="2750" spc="100" i="1">
                <a:latin typeface="Arial"/>
                <a:cs typeface="Arial"/>
              </a:rPr>
              <a:t>the </a:t>
            </a:r>
            <a:r>
              <a:rPr dirty="0" sz="2750" spc="75" i="1">
                <a:latin typeface="Arial"/>
                <a:cs typeface="Arial"/>
              </a:rPr>
              <a:t>internship </a:t>
            </a:r>
            <a:r>
              <a:rPr dirty="0" sz="2750" spc="40" i="1">
                <a:latin typeface="Arial"/>
                <a:cs typeface="Arial"/>
              </a:rPr>
              <a:t>in </a:t>
            </a:r>
            <a:r>
              <a:rPr dirty="0" sz="2750" spc="100" i="1">
                <a:latin typeface="Arial"/>
                <a:cs typeface="Arial"/>
              </a:rPr>
              <a:t>the </a:t>
            </a:r>
            <a:r>
              <a:rPr dirty="0" sz="2750" spc="105" i="1">
                <a:latin typeface="Arial"/>
                <a:cs typeface="Arial"/>
              </a:rPr>
              <a:t> </a:t>
            </a:r>
            <a:r>
              <a:rPr dirty="0" sz="2750" spc="114" i="1">
                <a:latin typeface="Arial"/>
                <a:cs typeface="Arial"/>
              </a:rPr>
              <a:t>production </a:t>
            </a:r>
            <a:r>
              <a:rPr dirty="0" sz="2750" spc="100" i="1">
                <a:latin typeface="Arial"/>
                <a:cs typeface="Arial"/>
              </a:rPr>
              <a:t>company </a:t>
            </a:r>
            <a:r>
              <a:rPr dirty="0" sz="2750" spc="5" i="1">
                <a:latin typeface="Arial"/>
                <a:cs typeface="Arial"/>
              </a:rPr>
              <a:t>has </a:t>
            </a:r>
            <a:r>
              <a:rPr dirty="0" sz="2750" spc="60" i="1">
                <a:latin typeface="Arial"/>
                <a:cs typeface="Arial"/>
              </a:rPr>
              <a:t>been </a:t>
            </a:r>
            <a:r>
              <a:rPr dirty="0" sz="2750" spc="-55" i="1">
                <a:latin typeface="Arial"/>
                <a:cs typeface="Arial"/>
              </a:rPr>
              <a:t>a </a:t>
            </a:r>
            <a:r>
              <a:rPr dirty="0" sz="2750" spc="-50" i="1">
                <a:latin typeface="Arial"/>
                <a:cs typeface="Arial"/>
              </a:rPr>
              <a:t> </a:t>
            </a:r>
            <a:r>
              <a:rPr dirty="0" sz="2750" spc="45" i="1">
                <a:latin typeface="Arial"/>
                <a:cs typeface="Arial"/>
              </a:rPr>
              <a:t>rewarding </a:t>
            </a:r>
            <a:r>
              <a:rPr dirty="0" sz="2750" spc="65" i="1">
                <a:latin typeface="Arial"/>
                <a:cs typeface="Arial"/>
              </a:rPr>
              <a:t>journey </a:t>
            </a:r>
            <a:r>
              <a:rPr dirty="0" sz="2750" spc="120" i="1">
                <a:latin typeface="Arial"/>
                <a:cs typeface="Arial"/>
              </a:rPr>
              <a:t>that </a:t>
            </a:r>
            <a:r>
              <a:rPr dirty="0" sz="2750" spc="5" i="1">
                <a:latin typeface="Arial"/>
                <a:cs typeface="Arial"/>
              </a:rPr>
              <a:t>has </a:t>
            </a:r>
            <a:r>
              <a:rPr dirty="0" sz="2750" spc="100" i="1">
                <a:latin typeface="Arial"/>
                <a:cs typeface="Arial"/>
              </a:rPr>
              <a:t>equipped </a:t>
            </a:r>
            <a:r>
              <a:rPr dirty="0" sz="2750" spc="-750" i="1">
                <a:latin typeface="Arial"/>
                <a:cs typeface="Arial"/>
              </a:rPr>
              <a:t> </a:t>
            </a:r>
            <a:r>
              <a:rPr dirty="0" sz="2750" spc="80" i="1">
                <a:latin typeface="Arial"/>
                <a:cs typeface="Arial"/>
              </a:rPr>
              <a:t>me </a:t>
            </a:r>
            <a:r>
              <a:rPr dirty="0" sz="2750" spc="95" i="1">
                <a:latin typeface="Arial"/>
                <a:cs typeface="Arial"/>
              </a:rPr>
              <a:t>with </a:t>
            </a:r>
            <a:r>
              <a:rPr dirty="0" sz="2750" spc="-25" i="1">
                <a:latin typeface="Arial"/>
                <a:cs typeface="Arial"/>
              </a:rPr>
              <a:t>skills, </a:t>
            </a:r>
            <a:r>
              <a:rPr dirty="0" sz="2750" spc="30" i="1">
                <a:latin typeface="Arial"/>
                <a:cs typeface="Arial"/>
              </a:rPr>
              <a:t>experiences, </a:t>
            </a:r>
            <a:r>
              <a:rPr dirty="0" sz="2750" spc="50" i="1">
                <a:latin typeface="Arial"/>
                <a:cs typeface="Arial"/>
              </a:rPr>
              <a:t>and </a:t>
            </a:r>
            <a:r>
              <a:rPr dirty="0" sz="2750" spc="55" i="1">
                <a:latin typeface="Arial"/>
                <a:cs typeface="Arial"/>
              </a:rPr>
              <a:t> </a:t>
            </a:r>
            <a:r>
              <a:rPr dirty="0" sz="2750" spc="90" i="1">
                <a:latin typeface="Arial"/>
                <a:cs typeface="Arial"/>
              </a:rPr>
              <a:t>perspectives</a:t>
            </a:r>
            <a:r>
              <a:rPr dirty="0" sz="2750" spc="10" i="1">
                <a:latin typeface="Arial"/>
                <a:cs typeface="Arial"/>
              </a:rPr>
              <a:t> </a:t>
            </a:r>
            <a:r>
              <a:rPr dirty="0" sz="2750" spc="120" i="1">
                <a:latin typeface="Arial"/>
                <a:cs typeface="Arial"/>
              </a:rPr>
              <a:t>that</a:t>
            </a:r>
            <a:r>
              <a:rPr dirty="0" sz="2750" spc="10" i="1">
                <a:latin typeface="Arial"/>
                <a:cs typeface="Arial"/>
              </a:rPr>
              <a:t> </a:t>
            </a:r>
            <a:r>
              <a:rPr dirty="0" sz="2750" spc="80" i="1">
                <a:latin typeface="Arial"/>
                <a:cs typeface="Arial"/>
              </a:rPr>
              <a:t>extend</a:t>
            </a:r>
            <a:r>
              <a:rPr dirty="0" sz="2750" spc="15" i="1">
                <a:latin typeface="Arial"/>
                <a:cs typeface="Arial"/>
              </a:rPr>
              <a:t> </a:t>
            </a:r>
            <a:r>
              <a:rPr dirty="0" sz="2750" spc="105" i="1">
                <a:latin typeface="Arial"/>
                <a:cs typeface="Arial"/>
              </a:rPr>
              <a:t>beyond</a:t>
            </a:r>
            <a:r>
              <a:rPr dirty="0" sz="2750" spc="10" i="1">
                <a:latin typeface="Arial"/>
                <a:cs typeface="Arial"/>
              </a:rPr>
              <a:t> </a:t>
            </a:r>
            <a:r>
              <a:rPr dirty="0" sz="2750" spc="100" i="1">
                <a:latin typeface="Arial"/>
                <a:cs typeface="Arial"/>
              </a:rPr>
              <a:t>the </a:t>
            </a:r>
            <a:r>
              <a:rPr dirty="0" sz="2750" spc="-750" i="1">
                <a:latin typeface="Arial"/>
                <a:cs typeface="Arial"/>
              </a:rPr>
              <a:t> </a:t>
            </a:r>
            <a:r>
              <a:rPr dirty="0" sz="2750" spc="75" i="1">
                <a:latin typeface="Arial"/>
                <a:cs typeface="Arial"/>
              </a:rPr>
              <a:t>confines </a:t>
            </a:r>
            <a:r>
              <a:rPr dirty="0" sz="2750" spc="120" i="1">
                <a:latin typeface="Arial"/>
                <a:cs typeface="Arial"/>
              </a:rPr>
              <a:t>of </a:t>
            </a:r>
            <a:r>
              <a:rPr dirty="0" sz="2750" spc="-55" i="1">
                <a:latin typeface="Arial"/>
                <a:cs typeface="Arial"/>
              </a:rPr>
              <a:t>a </a:t>
            </a:r>
            <a:r>
              <a:rPr dirty="0" sz="2750" spc="75" i="1">
                <a:latin typeface="Arial"/>
                <a:cs typeface="Arial"/>
              </a:rPr>
              <a:t>traditional </a:t>
            </a:r>
            <a:r>
              <a:rPr dirty="0" sz="2750" spc="35" i="1">
                <a:latin typeface="Arial"/>
                <a:cs typeface="Arial"/>
              </a:rPr>
              <a:t>classroom. </a:t>
            </a:r>
            <a:r>
              <a:rPr dirty="0" sz="2750" spc="-125" i="1">
                <a:latin typeface="Arial"/>
                <a:cs typeface="Arial"/>
              </a:rPr>
              <a:t>I </a:t>
            </a:r>
            <a:r>
              <a:rPr dirty="0" sz="2750" spc="-120" i="1">
                <a:latin typeface="Arial"/>
                <a:cs typeface="Arial"/>
              </a:rPr>
              <a:t> </a:t>
            </a:r>
            <a:r>
              <a:rPr dirty="0" sz="2750" spc="40" i="1">
                <a:latin typeface="Arial"/>
                <a:cs typeface="Arial"/>
              </a:rPr>
              <a:t>am </a:t>
            </a:r>
            <a:r>
              <a:rPr dirty="0" sz="2750" spc="55" i="1">
                <a:latin typeface="Arial"/>
                <a:cs typeface="Arial"/>
              </a:rPr>
              <a:t>grateful </a:t>
            </a:r>
            <a:r>
              <a:rPr dirty="0" sz="2750" spc="110" i="1">
                <a:latin typeface="Arial"/>
                <a:cs typeface="Arial"/>
              </a:rPr>
              <a:t>for </a:t>
            </a:r>
            <a:r>
              <a:rPr dirty="0" sz="2750" spc="100" i="1">
                <a:latin typeface="Arial"/>
                <a:cs typeface="Arial"/>
              </a:rPr>
              <a:t>the opportunities </a:t>
            </a:r>
            <a:r>
              <a:rPr dirty="0" sz="2750" spc="110" i="1">
                <a:latin typeface="Arial"/>
                <a:cs typeface="Arial"/>
              </a:rPr>
              <a:t>for </a:t>
            </a:r>
            <a:r>
              <a:rPr dirty="0" sz="2750" spc="114" i="1">
                <a:latin typeface="Arial"/>
                <a:cs typeface="Arial"/>
              </a:rPr>
              <a:t> </a:t>
            </a:r>
            <a:r>
              <a:rPr dirty="0" sz="2750" spc="80" i="1">
                <a:latin typeface="Arial"/>
                <a:cs typeface="Arial"/>
              </a:rPr>
              <a:t>growth </a:t>
            </a:r>
            <a:r>
              <a:rPr dirty="0" sz="2750" spc="50" i="1">
                <a:latin typeface="Arial"/>
                <a:cs typeface="Arial"/>
              </a:rPr>
              <a:t>and </a:t>
            </a:r>
            <a:r>
              <a:rPr dirty="0" sz="2750" spc="90" i="1">
                <a:latin typeface="Arial"/>
                <a:cs typeface="Arial"/>
              </a:rPr>
              <a:t>development </a:t>
            </a:r>
            <a:r>
              <a:rPr dirty="0" sz="2750" spc="50" i="1">
                <a:latin typeface="Arial"/>
                <a:cs typeface="Arial"/>
              </a:rPr>
              <a:t>and look </a:t>
            </a:r>
            <a:r>
              <a:rPr dirty="0" sz="2750" spc="55" i="1">
                <a:latin typeface="Arial"/>
                <a:cs typeface="Arial"/>
              </a:rPr>
              <a:t> </a:t>
            </a:r>
            <a:r>
              <a:rPr dirty="0" sz="2750" spc="85" i="1">
                <a:latin typeface="Arial"/>
                <a:cs typeface="Arial"/>
              </a:rPr>
              <a:t>forward </a:t>
            </a:r>
            <a:r>
              <a:rPr dirty="0" sz="2750" spc="170" i="1">
                <a:latin typeface="Arial"/>
                <a:cs typeface="Arial"/>
              </a:rPr>
              <a:t>to </a:t>
            </a:r>
            <a:r>
              <a:rPr dirty="0" sz="2750" spc="60" i="1">
                <a:latin typeface="Arial"/>
                <a:cs typeface="Arial"/>
              </a:rPr>
              <a:t>applying </a:t>
            </a:r>
            <a:r>
              <a:rPr dirty="0" sz="2750" spc="70" i="1">
                <a:latin typeface="Arial"/>
                <a:cs typeface="Arial"/>
              </a:rPr>
              <a:t>these </a:t>
            </a:r>
            <a:r>
              <a:rPr dirty="0" sz="2750" spc="55" i="1">
                <a:latin typeface="Arial"/>
                <a:cs typeface="Arial"/>
              </a:rPr>
              <a:t>insights </a:t>
            </a:r>
            <a:r>
              <a:rPr dirty="0" sz="2750" spc="-10" i="1">
                <a:latin typeface="Arial"/>
                <a:cs typeface="Arial"/>
              </a:rPr>
              <a:t>as </a:t>
            </a:r>
            <a:r>
              <a:rPr dirty="0" sz="2750" spc="-750" i="1">
                <a:latin typeface="Arial"/>
                <a:cs typeface="Arial"/>
              </a:rPr>
              <a:t> </a:t>
            </a:r>
            <a:r>
              <a:rPr dirty="0" sz="2750" spc="-125" i="1">
                <a:latin typeface="Arial"/>
                <a:cs typeface="Arial"/>
              </a:rPr>
              <a:t>I </a:t>
            </a:r>
            <a:r>
              <a:rPr dirty="0" sz="2750" spc="60" i="1">
                <a:latin typeface="Arial"/>
                <a:cs typeface="Arial"/>
              </a:rPr>
              <a:t>embark </a:t>
            </a:r>
            <a:r>
              <a:rPr dirty="0" sz="2750" spc="65" i="1">
                <a:latin typeface="Arial"/>
                <a:cs typeface="Arial"/>
              </a:rPr>
              <a:t>on </a:t>
            </a:r>
            <a:r>
              <a:rPr dirty="0" sz="2750" spc="100" i="1">
                <a:latin typeface="Arial"/>
                <a:cs typeface="Arial"/>
              </a:rPr>
              <a:t>the </a:t>
            </a:r>
            <a:r>
              <a:rPr dirty="0" sz="2750" spc="75" i="1">
                <a:latin typeface="Arial"/>
                <a:cs typeface="Arial"/>
              </a:rPr>
              <a:t>next </a:t>
            </a:r>
            <a:r>
              <a:rPr dirty="0" sz="2750" spc="40" i="1">
                <a:latin typeface="Arial"/>
                <a:cs typeface="Arial"/>
              </a:rPr>
              <a:t>phase </a:t>
            </a:r>
            <a:r>
              <a:rPr dirty="0" sz="2750" spc="120" i="1">
                <a:latin typeface="Arial"/>
                <a:cs typeface="Arial"/>
              </a:rPr>
              <a:t>of </a:t>
            </a:r>
            <a:r>
              <a:rPr dirty="0" sz="2750" spc="140" i="1">
                <a:latin typeface="Arial"/>
                <a:cs typeface="Arial"/>
              </a:rPr>
              <a:t>my </a:t>
            </a:r>
            <a:r>
              <a:rPr dirty="0" sz="2750" spc="145" i="1">
                <a:latin typeface="Arial"/>
                <a:cs typeface="Arial"/>
              </a:rPr>
              <a:t> </a:t>
            </a:r>
            <a:r>
              <a:rPr dirty="0" sz="2750" spc="15" i="1">
                <a:latin typeface="Arial"/>
                <a:cs typeface="Arial"/>
              </a:rPr>
              <a:t>career.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65"/>
              <a:t>CONCLUSION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7476070"/>
            <a:ext cx="7623809" cy="2810510"/>
          </a:xfrm>
          <a:custGeom>
            <a:avLst/>
            <a:gdLst/>
            <a:ahLst/>
            <a:cxnLst/>
            <a:rect l="l" t="t" r="r" b="b"/>
            <a:pathLst>
              <a:path w="7623809" h="2810509">
                <a:moveTo>
                  <a:pt x="7623518" y="1781810"/>
                </a:moveTo>
                <a:lnTo>
                  <a:pt x="1092542" y="1781810"/>
                </a:lnTo>
                <a:lnTo>
                  <a:pt x="1092542" y="0"/>
                </a:lnTo>
                <a:lnTo>
                  <a:pt x="0" y="0"/>
                </a:lnTo>
                <a:lnTo>
                  <a:pt x="0" y="1781810"/>
                </a:lnTo>
                <a:lnTo>
                  <a:pt x="0" y="2810510"/>
                </a:lnTo>
                <a:lnTo>
                  <a:pt x="7623518" y="2810510"/>
                </a:lnTo>
                <a:lnTo>
                  <a:pt x="7623518" y="178181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3"/>
            <a:ext cx="4023582" cy="47133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17266" y="1239112"/>
            <a:ext cx="5344795" cy="1546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950" spc="505"/>
              <a:t>C</a:t>
            </a:r>
            <a:r>
              <a:rPr dirty="0" sz="9950" spc="-175"/>
              <a:t>O</a:t>
            </a:r>
            <a:r>
              <a:rPr dirty="0" sz="9950" spc="-70"/>
              <a:t>N</a:t>
            </a:r>
            <a:r>
              <a:rPr dirty="0" sz="9950" spc="-675"/>
              <a:t>T</a:t>
            </a:r>
            <a:r>
              <a:rPr dirty="0" sz="9950" spc="-225"/>
              <a:t>E</a:t>
            </a:r>
            <a:r>
              <a:rPr dirty="0" sz="9950" spc="-70"/>
              <a:t>N</a:t>
            </a:r>
            <a:r>
              <a:rPr dirty="0" sz="9950" spc="-1650"/>
              <a:t>T</a:t>
            </a:r>
            <a:endParaRPr sz="99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9031" y="0"/>
            <a:ext cx="2555839" cy="1992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19320" y="2901697"/>
            <a:ext cx="1400810" cy="6494145"/>
          </a:xfrm>
          <a:prstGeom prst="rect">
            <a:avLst/>
          </a:prstGeom>
          <a:solidFill>
            <a:srgbClr val="CCCCCC"/>
          </a:solidFill>
        </p:spPr>
        <p:txBody>
          <a:bodyPr wrap="square" lIns="0" tIns="354965" rIns="0" bIns="0" rtlCol="0" vert="horz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dirty="0" sz="4250" spc="-490" b="1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dirty="0" sz="4250" spc="-225" b="1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dirty="0" sz="4250" spc="-225" b="1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dirty="0" sz="4250" spc="-200" b="1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dirty="0" sz="4250" spc="-235" b="1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dirty="0" sz="4250" spc="-170" b="1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  <a:p>
            <a:pPr marL="431800">
              <a:lnSpc>
                <a:spcPct val="100000"/>
              </a:lnSpc>
              <a:spcBef>
                <a:spcPts val="1595"/>
              </a:spcBef>
            </a:pPr>
            <a:r>
              <a:rPr dirty="0" sz="4250" spc="-385" b="1">
                <a:solidFill>
                  <a:srgbClr val="363636"/>
                </a:solidFill>
                <a:latin typeface="Trebuchet MS"/>
                <a:cs typeface="Trebuchet MS"/>
              </a:rPr>
              <a:t>07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4730" y="3323495"/>
            <a:ext cx="2676525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29">
                <a:solidFill>
                  <a:srgbClr val="231F20"/>
                </a:solidFill>
                <a:latin typeface="Tahoma"/>
                <a:cs typeface="Tahoma"/>
              </a:rPr>
              <a:t>INTRODUCTION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730" y="4117713"/>
            <a:ext cx="309245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75">
                <a:solidFill>
                  <a:srgbClr val="231F20"/>
                </a:solidFill>
                <a:latin typeface="Tahoma"/>
                <a:cs typeface="Tahoma"/>
              </a:rPr>
              <a:t>AIM</a:t>
            </a:r>
            <a:r>
              <a:rPr dirty="0" sz="2500" spc="34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500" spc="160">
                <a:solidFill>
                  <a:srgbClr val="231F20"/>
                </a:solidFill>
                <a:latin typeface="Tahoma"/>
                <a:cs typeface="Tahoma"/>
              </a:rPr>
              <a:t>&amp;</a:t>
            </a:r>
            <a:r>
              <a:rPr dirty="0" sz="2500" spc="3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500" spc="285">
                <a:solidFill>
                  <a:srgbClr val="231F20"/>
                </a:solidFill>
                <a:latin typeface="Tahoma"/>
                <a:cs typeface="Tahoma"/>
              </a:rPr>
              <a:t>OBJECTIVE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730" y="5037803"/>
            <a:ext cx="3329304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365">
                <a:solidFill>
                  <a:srgbClr val="231F20"/>
                </a:solidFill>
                <a:latin typeface="Tahoma"/>
                <a:cs typeface="Tahoma"/>
              </a:rPr>
              <a:t>COMPANY</a:t>
            </a:r>
            <a:r>
              <a:rPr dirty="0" sz="25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500" spc="215">
                <a:solidFill>
                  <a:srgbClr val="231F20"/>
                </a:solidFill>
                <a:latin typeface="Tahoma"/>
                <a:cs typeface="Tahoma"/>
              </a:rPr>
              <a:t>PROFILE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730" y="5832021"/>
            <a:ext cx="318389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80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dirty="0" sz="25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500" spc="330">
                <a:solidFill>
                  <a:srgbClr val="231F20"/>
                </a:solidFill>
                <a:latin typeface="Tahoma"/>
                <a:cs typeface="Tahoma"/>
              </a:rPr>
              <a:t>SCOPES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4730" y="6632865"/>
            <a:ext cx="3305175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65">
                <a:solidFill>
                  <a:srgbClr val="231F20"/>
                </a:solidFill>
                <a:latin typeface="Tahoma"/>
                <a:cs typeface="Tahoma"/>
              </a:rPr>
              <a:t>WORK</a:t>
            </a:r>
            <a:r>
              <a:rPr dirty="0" sz="25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500" spc="240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4730" y="7425241"/>
            <a:ext cx="360934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305">
                <a:solidFill>
                  <a:srgbClr val="231F20"/>
                </a:solidFill>
                <a:latin typeface="Tahoma"/>
                <a:cs typeface="Tahoma"/>
              </a:rPr>
              <a:t>RECOMMENDATIONS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4730" y="8269622"/>
            <a:ext cx="235204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6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dirty="0" sz="2500" spc="45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dirty="0" sz="2500" spc="315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dirty="0" sz="2500" spc="56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dirty="0" sz="2500" spc="325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500" spc="26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dirty="0" sz="2500" spc="31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dirty="0" sz="2500" spc="-105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dirty="0" sz="2500" spc="45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dirty="0" sz="2500" spc="7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3662992" y="337475"/>
              <a:ext cx="4297045" cy="9566910"/>
            </a:xfrm>
            <a:custGeom>
              <a:avLst/>
              <a:gdLst/>
              <a:ahLst/>
              <a:cxnLst/>
              <a:rect l="l" t="t" r="r" b="b"/>
              <a:pathLst>
                <a:path w="4297044" h="9566910">
                  <a:moveTo>
                    <a:pt x="4296548" y="9566533"/>
                  </a:moveTo>
                  <a:lnTo>
                    <a:pt x="0" y="9566533"/>
                  </a:lnTo>
                  <a:lnTo>
                    <a:pt x="0" y="0"/>
                  </a:lnTo>
                  <a:lnTo>
                    <a:pt x="4296548" y="0"/>
                  </a:lnTo>
                  <a:lnTo>
                    <a:pt x="4296548" y="956653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3651" y="5745390"/>
              <a:ext cx="9753598" cy="102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233" y="1018249"/>
              <a:ext cx="6172199" cy="8210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2190" y="5625825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1905" y="6013462"/>
              <a:ext cx="1149286" cy="11709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29490" y="1663959"/>
            <a:ext cx="6958965" cy="11811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550" spc="100"/>
              <a:t>INTRODUCTION</a:t>
            </a:r>
            <a:endParaRPr sz="755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49147" y="6362438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98322" y="5767703"/>
            <a:ext cx="6963409" cy="11684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200" spc="245">
                <a:solidFill>
                  <a:srgbClr val="231F20"/>
                </a:solidFill>
                <a:latin typeface="Tahoma"/>
                <a:cs typeface="Tahoma"/>
              </a:rPr>
              <a:t>Programming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15">
                <a:solidFill>
                  <a:srgbClr val="231F20"/>
                </a:solidFill>
                <a:latin typeface="Tahoma"/>
                <a:cs typeface="Tahoma"/>
              </a:rPr>
              <a:t>language</a:t>
            </a:r>
            <a:endParaRPr sz="2200">
              <a:latin typeface="Tahoma"/>
              <a:cs typeface="Tahoma"/>
            </a:endParaRPr>
          </a:p>
          <a:p>
            <a:pPr marL="489584" marR="5080">
              <a:lnSpc>
                <a:spcPct val="113599"/>
              </a:lnSpc>
            </a:pPr>
            <a:r>
              <a:rPr dirty="0" sz="2200" spc="260">
                <a:solidFill>
                  <a:srgbClr val="231F20"/>
                </a:solidFill>
                <a:latin typeface="Tahoma"/>
                <a:cs typeface="Tahoma"/>
              </a:rPr>
              <a:t>Javascript,</a:t>
            </a:r>
            <a:r>
              <a:rPr dirty="0" sz="22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30">
                <a:solidFill>
                  <a:srgbClr val="231F20"/>
                </a:solidFill>
                <a:latin typeface="Tahoma"/>
                <a:cs typeface="Tahoma"/>
              </a:rPr>
              <a:t>PHP,</a:t>
            </a:r>
            <a:r>
              <a:rPr dirty="0" sz="22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70">
                <a:solidFill>
                  <a:srgbClr val="231F20"/>
                </a:solidFill>
                <a:latin typeface="Tahoma"/>
                <a:cs typeface="Tahoma"/>
              </a:rPr>
              <a:t>php</a:t>
            </a:r>
            <a:r>
              <a:rPr dirty="0" sz="2200" spc="-4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60">
                <a:solidFill>
                  <a:srgbClr val="231F20"/>
                </a:solidFill>
                <a:latin typeface="Tahoma"/>
                <a:cs typeface="Tahoma"/>
              </a:rPr>
              <a:t>My</a:t>
            </a:r>
            <a:r>
              <a:rPr dirty="0" sz="2200" spc="-4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15">
                <a:solidFill>
                  <a:srgbClr val="231F20"/>
                </a:solidFill>
                <a:latin typeface="Tahoma"/>
                <a:cs typeface="Tahoma"/>
              </a:rPr>
              <a:t>Admin,</a:t>
            </a:r>
            <a:r>
              <a:rPr dirty="0" sz="22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55">
                <a:solidFill>
                  <a:srgbClr val="231F20"/>
                </a:solidFill>
                <a:latin typeface="Tahoma"/>
                <a:cs typeface="Tahoma"/>
              </a:rPr>
              <a:t>HTML,</a:t>
            </a:r>
            <a:r>
              <a:rPr dirty="0" sz="22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85">
                <a:solidFill>
                  <a:srgbClr val="231F20"/>
                </a:solidFill>
                <a:latin typeface="Tahoma"/>
                <a:cs typeface="Tahoma"/>
              </a:rPr>
              <a:t>CSS, </a:t>
            </a:r>
            <a:r>
              <a:rPr dirty="0" sz="2200" spc="-6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5">
                <a:solidFill>
                  <a:srgbClr val="231F20"/>
                </a:solidFill>
                <a:latin typeface="Tahoma"/>
                <a:cs typeface="Tahoma"/>
              </a:rPr>
              <a:t>Kotlin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231F20"/>
                </a:solidFill>
                <a:latin typeface="Tahoma"/>
                <a:cs typeface="Tahoma"/>
              </a:rPr>
              <a:t>&amp;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9">
                <a:solidFill>
                  <a:srgbClr val="231F20"/>
                </a:solidFill>
                <a:latin typeface="Tahoma"/>
                <a:cs typeface="Tahoma"/>
              </a:rPr>
              <a:t>Firebase.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429177"/>
            <a:ext cx="11896090" cy="6850380"/>
            <a:chOff x="0" y="3429177"/>
            <a:chExt cx="11896090" cy="68503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459755"/>
              <a:ext cx="4829624" cy="2819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1" y="3609219"/>
              <a:ext cx="9753598" cy="10286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42191" y="3429177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42190" y="3429177"/>
            <a:ext cx="9608185" cy="1949450"/>
          </a:xfrm>
          <a:prstGeom prst="rect">
            <a:avLst/>
          </a:prstGeom>
        </p:spPr>
        <p:txBody>
          <a:bodyPr wrap="square" lIns="0" tIns="311150" rIns="0" bIns="0" rtlCol="0" vert="horz">
            <a:spAutoFit/>
          </a:bodyPr>
          <a:lstStyle/>
          <a:p>
            <a:pPr marL="1726564" marR="1601470">
              <a:lnSpc>
                <a:spcPct val="114999"/>
              </a:lnSpc>
              <a:spcBef>
                <a:spcPts val="2450"/>
              </a:spcBef>
            </a:pPr>
            <a:r>
              <a:rPr dirty="0" sz="2200" spc="-31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dirty="0" sz="2200" spc="-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90">
                <a:solidFill>
                  <a:srgbClr val="231F20"/>
                </a:solidFill>
                <a:latin typeface="Tahoma"/>
                <a:cs typeface="Tahoma"/>
              </a:rPr>
              <a:t>am</a:t>
            </a:r>
            <a:r>
              <a:rPr dirty="0" sz="22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5">
                <a:solidFill>
                  <a:srgbClr val="231F20"/>
                </a:solidFill>
                <a:latin typeface="Tahoma"/>
                <a:cs typeface="Tahoma"/>
              </a:rPr>
              <a:t>Anwar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75">
                <a:solidFill>
                  <a:srgbClr val="231F20"/>
                </a:solidFill>
                <a:latin typeface="Tahoma"/>
                <a:cs typeface="Tahoma"/>
              </a:rPr>
              <a:t>Bin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45">
                <a:solidFill>
                  <a:srgbClr val="231F20"/>
                </a:solidFill>
                <a:latin typeface="Tahoma"/>
                <a:cs typeface="Tahoma"/>
              </a:rPr>
              <a:t>Beduan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75">
                <a:solidFill>
                  <a:srgbClr val="231F20"/>
                </a:solidFill>
                <a:latin typeface="Tahoma"/>
                <a:cs typeface="Tahoma"/>
              </a:rPr>
              <a:t>Intern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75">
                <a:solidFill>
                  <a:srgbClr val="231F20"/>
                </a:solidFill>
                <a:latin typeface="Tahoma"/>
                <a:cs typeface="Tahoma"/>
              </a:rPr>
              <a:t>Student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80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dirty="0" sz="2200" spc="-6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00">
                <a:solidFill>
                  <a:srgbClr val="231F20"/>
                </a:solidFill>
                <a:latin typeface="Tahoma"/>
                <a:cs typeface="Tahoma"/>
              </a:rPr>
              <a:t>UNIMAS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00">
                <a:solidFill>
                  <a:srgbClr val="231F20"/>
                </a:solidFill>
                <a:latin typeface="Tahoma"/>
                <a:cs typeface="Tahoma"/>
              </a:rPr>
              <a:t>who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8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65">
                <a:solidFill>
                  <a:srgbClr val="231F20"/>
                </a:solidFill>
                <a:latin typeface="Tahoma"/>
                <a:cs typeface="Tahoma"/>
              </a:rPr>
              <a:t>currently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45">
                <a:solidFill>
                  <a:srgbClr val="231F20"/>
                </a:solidFill>
                <a:latin typeface="Tahoma"/>
                <a:cs typeface="Tahoma"/>
              </a:rPr>
              <a:t>undergoing</a:t>
            </a:r>
            <a:endParaRPr sz="2200">
              <a:latin typeface="Tahoma"/>
              <a:cs typeface="Tahoma"/>
            </a:endParaRPr>
          </a:p>
          <a:p>
            <a:pPr marL="1726564">
              <a:lnSpc>
                <a:spcPct val="100000"/>
              </a:lnSpc>
              <a:spcBef>
                <a:spcPts val="400"/>
              </a:spcBef>
            </a:pPr>
            <a:r>
              <a:rPr dirty="0" sz="2200" spc="260">
                <a:solidFill>
                  <a:srgbClr val="231F20"/>
                </a:solidFill>
                <a:latin typeface="Tahoma"/>
                <a:cs typeface="Tahoma"/>
              </a:rPr>
              <a:t>internship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5">
                <a:solidFill>
                  <a:srgbClr val="231F20"/>
                </a:solidFill>
                <a:latin typeface="Tahoma"/>
                <a:cs typeface="Tahoma"/>
              </a:rPr>
              <a:t>Taiyo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40">
                <a:solidFill>
                  <a:srgbClr val="231F20"/>
                </a:solidFill>
                <a:latin typeface="Tahoma"/>
                <a:cs typeface="Tahoma"/>
              </a:rPr>
              <a:t>Yuden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15">
                <a:solidFill>
                  <a:srgbClr val="231F20"/>
                </a:solidFill>
                <a:latin typeface="Tahoma"/>
                <a:cs typeface="Tahoma"/>
              </a:rPr>
              <a:t>Sarawak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231F20"/>
                </a:solidFill>
                <a:latin typeface="Tahoma"/>
                <a:cs typeface="Tahoma"/>
              </a:rPr>
              <a:t>SDN.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231F20"/>
                </a:solidFill>
                <a:latin typeface="Tahoma"/>
                <a:cs typeface="Tahoma"/>
              </a:rPr>
              <a:t>BHD.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02046" y="3808904"/>
            <a:ext cx="1157146" cy="1179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7770" y="8461340"/>
            <a:ext cx="4816900" cy="18256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4426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marL="474345">
              <a:lnSpc>
                <a:spcPct val="100000"/>
              </a:lnSpc>
              <a:spcBef>
                <a:spcPts val="500"/>
              </a:spcBef>
            </a:pPr>
            <a:r>
              <a:rPr dirty="0" sz="2950" spc="30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50" spc="2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950" spc="-26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3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5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50" spc="114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5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9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50" spc="-660" b="1">
                <a:solidFill>
                  <a:srgbClr val="FFFFFF"/>
                </a:solidFill>
                <a:latin typeface="Trebuchet MS"/>
                <a:cs typeface="Trebuchet MS"/>
              </a:rPr>
              <a:t>°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70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90957" y="1498822"/>
            <a:ext cx="8347709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5"/>
              <a:t>AIM</a:t>
            </a:r>
            <a:r>
              <a:rPr dirty="0" sz="6950" spc="380"/>
              <a:t> </a:t>
            </a:r>
            <a:r>
              <a:rPr dirty="0" sz="6950" spc="-330"/>
              <a:t>AND</a:t>
            </a:r>
            <a:r>
              <a:rPr dirty="0" sz="6950" spc="380"/>
              <a:t> </a:t>
            </a:r>
            <a:r>
              <a:rPr dirty="0" sz="6950" spc="-254"/>
              <a:t>OBJECTIVES</a:t>
            </a:r>
            <a:endParaRPr sz="6950"/>
          </a:p>
        </p:txBody>
      </p:sp>
      <p:sp>
        <p:nvSpPr>
          <p:cNvPr id="5" name="object 5"/>
          <p:cNvSpPr txBox="1"/>
          <p:nvPr/>
        </p:nvSpPr>
        <p:spPr>
          <a:xfrm>
            <a:off x="1904902" y="4002632"/>
            <a:ext cx="3269615" cy="3454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290" marR="26670" indent="-635">
              <a:lnSpc>
                <a:spcPct val="112500"/>
              </a:lnSpc>
              <a:spcBef>
                <a:spcPts val="95"/>
              </a:spcBef>
            </a:pPr>
            <a:r>
              <a:rPr dirty="0" sz="2000" spc="155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primary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4">
                <a:solidFill>
                  <a:srgbClr val="231F20"/>
                </a:solidFill>
                <a:latin typeface="Tahoma"/>
                <a:cs typeface="Tahoma"/>
              </a:rPr>
              <a:t>objective </a:t>
            </a:r>
            <a:r>
              <a:rPr dirty="0" sz="20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dirty="0" sz="200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25">
                <a:solidFill>
                  <a:srgbClr val="231F20"/>
                </a:solidFill>
                <a:latin typeface="Tahoma"/>
                <a:cs typeface="Tahoma"/>
              </a:rPr>
              <a:t>industrial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ahoma"/>
                <a:cs typeface="Tahoma"/>
              </a:rPr>
              <a:t>is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4">
                <a:solidFill>
                  <a:srgbClr val="231F20"/>
                </a:solidFill>
                <a:latin typeface="Tahoma"/>
                <a:cs typeface="Tahoma"/>
              </a:rPr>
              <a:t>expose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students</a:t>
            </a:r>
            <a:r>
              <a:rPr dirty="0" sz="2000" spc="28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real-world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95">
                <a:solidFill>
                  <a:srgbClr val="231F20"/>
                </a:solidFill>
                <a:latin typeface="Tahoma"/>
                <a:cs typeface="Tahoma"/>
              </a:rPr>
              <a:t>working</a:t>
            </a:r>
            <a:endParaRPr sz="2000">
              <a:latin typeface="Tahoma"/>
              <a:cs typeface="Tahoma"/>
            </a:endParaRPr>
          </a:p>
          <a:p>
            <a:pPr algn="ctr" marL="12700" marR="5080">
              <a:lnSpc>
                <a:spcPct val="112500"/>
              </a:lnSpc>
            </a:pPr>
            <a:r>
              <a:rPr dirty="0" sz="2000" spc="220">
                <a:solidFill>
                  <a:srgbClr val="231F20"/>
                </a:solidFill>
                <a:latin typeface="Tahoma"/>
                <a:cs typeface="Tahoma"/>
              </a:rPr>
              <a:t>environments,</a:t>
            </a:r>
            <a:r>
              <a:rPr dirty="0" sz="20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95">
                <a:solidFill>
                  <a:srgbClr val="231F20"/>
                </a:solidFill>
                <a:latin typeface="Tahoma"/>
                <a:cs typeface="Tahoma"/>
              </a:rPr>
              <a:t>allowing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29">
                <a:solidFill>
                  <a:srgbClr val="231F20"/>
                </a:solidFill>
                <a:latin typeface="Tahoma"/>
                <a:cs typeface="Tahoma"/>
              </a:rPr>
              <a:t>them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70">
                <a:solidFill>
                  <a:srgbClr val="231F20"/>
                </a:solidFill>
                <a:latin typeface="Tahoma"/>
                <a:cs typeface="Tahoma"/>
              </a:rPr>
              <a:t>gain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60">
                <a:solidFill>
                  <a:srgbClr val="231F20"/>
                </a:solidFill>
                <a:latin typeface="Tahoma"/>
                <a:cs typeface="Tahoma"/>
              </a:rPr>
              <a:t>practical </a:t>
            </a: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4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r>
              <a:rPr dirty="0" sz="200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70">
                <a:solidFill>
                  <a:srgbClr val="231F20"/>
                </a:solidFill>
                <a:latin typeface="Tahoma"/>
                <a:cs typeface="Tahoma"/>
              </a:rPr>
              <a:t>beyond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0">
                <a:solidFill>
                  <a:srgbClr val="231F20"/>
                </a:solidFill>
                <a:latin typeface="Tahoma"/>
                <a:cs typeface="Tahoma"/>
              </a:rPr>
              <a:t>theoretical</a:t>
            </a: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29">
                <a:solidFill>
                  <a:srgbClr val="231F20"/>
                </a:solidFill>
                <a:latin typeface="Tahoma"/>
                <a:cs typeface="Tahoma"/>
              </a:rPr>
              <a:t>knowledge </a:t>
            </a: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60">
                <a:solidFill>
                  <a:srgbClr val="231F20"/>
                </a:solidFill>
                <a:latin typeface="Tahoma"/>
                <a:cs typeface="Tahoma"/>
              </a:rPr>
              <a:t>acquired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25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dirty="0" sz="2000" spc="29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classroom.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8805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950" spc="30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50" spc="2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950" spc="-26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3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5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50" spc="114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5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9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50" spc="-660" b="1">
                <a:solidFill>
                  <a:srgbClr val="FFFFFF"/>
                </a:solidFill>
                <a:latin typeface="Trebuchet MS"/>
                <a:cs typeface="Trebuchet MS"/>
              </a:rPr>
              <a:t>°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3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2598" y="4009648"/>
            <a:ext cx="3446779" cy="3761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74930" marR="67310">
              <a:lnSpc>
                <a:spcPct val="113500"/>
              </a:lnSpc>
              <a:spcBef>
                <a:spcPts val="95"/>
              </a:spcBef>
            </a:pPr>
            <a:r>
              <a:rPr dirty="0" sz="1800" spc="180">
                <a:solidFill>
                  <a:srgbClr val="231F20"/>
                </a:solidFill>
                <a:latin typeface="Tahoma"/>
                <a:cs typeface="Tahoma"/>
              </a:rPr>
              <a:t>Industrial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0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04">
                <a:solidFill>
                  <a:srgbClr val="231F20"/>
                </a:solidFill>
                <a:latin typeface="Tahoma"/>
                <a:cs typeface="Tahoma"/>
              </a:rPr>
              <a:t>aims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dirty="0" sz="1800" spc="-5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25">
                <a:solidFill>
                  <a:srgbClr val="231F20"/>
                </a:solidFill>
                <a:latin typeface="Tahoma"/>
                <a:cs typeface="Tahoma"/>
              </a:rPr>
              <a:t>enhance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5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85">
                <a:solidFill>
                  <a:srgbClr val="231F20"/>
                </a:solidFill>
                <a:latin typeface="Tahoma"/>
                <a:cs typeface="Tahoma"/>
              </a:rPr>
              <a:t>skills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algn="ctr" marL="12700" marR="5080">
              <a:lnSpc>
                <a:spcPct val="113500"/>
              </a:lnSpc>
            </a:pP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competencies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55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0">
                <a:solidFill>
                  <a:srgbClr val="231F20"/>
                </a:solidFill>
                <a:latin typeface="Tahoma"/>
                <a:cs typeface="Tahoma"/>
              </a:rPr>
              <a:t>students, </a:t>
            </a:r>
            <a:r>
              <a:rPr dirty="0" sz="1800" spc="-5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providing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20">
                <a:solidFill>
                  <a:srgbClr val="231F20"/>
                </a:solidFill>
                <a:latin typeface="Tahoma"/>
                <a:cs typeface="Tahoma"/>
              </a:rPr>
              <a:t>them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8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  <a:p>
            <a:pPr algn="ctr" marL="212090" marR="204470">
              <a:lnSpc>
                <a:spcPct val="113500"/>
              </a:lnSpc>
            </a:pPr>
            <a:r>
              <a:rPr dirty="0" sz="1800" spc="250">
                <a:solidFill>
                  <a:srgbClr val="231F20"/>
                </a:solidFill>
                <a:latin typeface="Tahoma"/>
                <a:cs typeface="Tahoma"/>
              </a:rPr>
              <a:t>hands-on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35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20">
                <a:solidFill>
                  <a:srgbClr val="231F20"/>
                </a:solidFill>
                <a:latin typeface="Tahoma"/>
                <a:cs typeface="Tahoma"/>
              </a:rPr>
              <a:t>in </a:t>
            </a:r>
            <a:r>
              <a:rPr dirty="0" sz="1800" spc="-5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applying</a:t>
            </a:r>
            <a:r>
              <a:rPr dirty="0" sz="18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academic</a:t>
            </a:r>
            <a:endParaRPr sz="1800">
              <a:latin typeface="Tahoma"/>
              <a:cs typeface="Tahoma"/>
            </a:endParaRPr>
          </a:p>
          <a:p>
            <a:pPr marL="100330" marR="92710" indent="209550">
              <a:lnSpc>
                <a:spcPct val="113500"/>
              </a:lnSpc>
            </a:pPr>
            <a:r>
              <a:rPr dirty="0" sz="1800" spc="280">
                <a:solidFill>
                  <a:srgbClr val="231F20"/>
                </a:solidFill>
                <a:latin typeface="Tahoma"/>
                <a:cs typeface="Tahoma"/>
              </a:rPr>
              <a:t>concepts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0">
                <a:solidFill>
                  <a:srgbClr val="231F20"/>
                </a:solidFill>
                <a:latin typeface="Tahoma"/>
                <a:cs typeface="Tahoma"/>
              </a:rPr>
              <a:t>practical,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35">
                <a:solidFill>
                  <a:srgbClr val="231F20"/>
                </a:solidFill>
                <a:latin typeface="Tahoma"/>
                <a:cs typeface="Tahoma"/>
              </a:rPr>
              <a:t>work-related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04">
                <a:solidFill>
                  <a:srgbClr val="231F20"/>
                </a:solidFill>
                <a:latin typeface="Tahoma"/>
                <a:cs typeface="Tahoma"/>
              </a:rPr>
              <a:t>situations.</a:t>
            </a:r>
            <a:endParaRPr sz="1800">
              <a:latin typeface="Tahoma"/>
              <a:cs typeface="Tahoma"/>
            </a:endParaRPr>
          </a:p>
          <a:p>
            <a:pPr algn="ctr" marL="100330" marR="92710">
              <a:lnSpc>
                <a:spcPct val="113500"/>
              </a:lnSpc>
            </a:pPr>
            <a:r>
              <a:rPr dirty="0" sz="1800" spc="165">
                <a:solidFill>
                  <a:srgbClr val="231F20"/>
                </a:solidFill>
                <a:latin typeface="Tahoma"/>
                <a:cs typeface="Tahoma"/>
              </a:rPr>
              <a:t>This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helps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bridge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5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85">
                <a:solidFill>
                  <a:srgbClr val="231F20"/>
                </a:solidFill>
                <a:latin typeface="Tahoma"/>
                <a:cs typeface="Tahoma"/>
              </a:rPr>
              <a:t>gap </a:t>
            </a:r>
            <a:r>
              <a:rPr dirty="0" sz="1800" spc="-54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35">
                <a:solidFill>
                  <a:srgbClr val="231F20"/>
                </a:solidFill>
                <a:latin typeface="Tahoma"/>
                <a:cs typeface="Tahoma"/>
              </a:rPr>
              <a:t>between</a:t>
            </a:r>
            <a:r>
              <a:rPr dirty="0" sz="18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60">
                <a:solidFill>
                  <a:srgbClr val="231F20"/>
                </a:solidFill>
                <a:latin typeface="Tahoma"/>
                <a:cs typeface="Tahoma"/>
              </a:rPr>
              <a:t>academic</a:t>
            </a:r>
            <a:endParaRPr sz="1800">
              <a:latin typeface="Tahoma"/>
              <a:cs typeface="Tahoma"/>
            </a:endParaRPr>
          </a:p>
          <a:p>
            <a:pPr algn="ctr" marL="111760" marR="104139">
              <a:lnSpc>
                <a:spcPct val="113500"/>
              </a:lnSpc>
            </a:pPr>
            <a:r>
              <a:rPr dirty="0" sz="1800" spc="185">
                <a:solidFill>
                  <a:srgbClr val="231F20"/>
                </a:solidFill>
                <a:latin typeface="Tahoma"/>
                <a:cs typeface="Tahoma"/>
              </a:rPr>
              <a:t>learning</a:t>
            </a:r>
            <a:r>
              <a:rPr dirty="0" sz="1800" spc="254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19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dirty="0" sz="1800" spc="254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25">
                <a:solidFill>
                  <a:srgbClr val="231F20"/>
                </a:solidFill>
                <a:latin typeface="Tahoma"/>
                <a:cs typeface="Tahoma"/>
              </a:rPr>
              <a:t>professional </a:t>
            </a:r>
            <a:r>
              <a:rPr dirty="0" sz="1800" spc="-55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231F20"/>
                </a:solidFill>
                <a:latin typeface="Tahoma"/>
                <a:cs typeface="Tahoma"/>
              </a:rPr>
              <a:t>requirements.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64482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950" spc="30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50" spc="2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950" spc="-26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3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50" spc="1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5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50" spc="114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5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9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50" spc="-660" b="1">
                <a:solidFill>
                  <a:srgbClr val="FFFFFF"/>
                </a:solidFill>
                <a:latin typeface="Trebuchet MS"/>
                <a:cs typeface="Trebuchet MS"/>
              </a:rPr>
              <a:t>°</a:t>
            </a:r>
            <a:r>
              <a:rPr dirty="0" sz="29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45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1904" y="4002632"/>
            <a:ext cx="3059430" cy="414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2565">
              <a:lnSpc>
                <a:spcPct val="112500"/>
              </a:lnSpc>
              <a:spcBef>
                <a:spcPts val="95"/>
              </a:spcBef>
            </a:pPr>
            <a:r>
              <a:rPr dirty="0" sz="2000" spc="155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4">
                <a:solidFill>
                  <a:srgbClr val="231F20"/>
                </a:solidFill>
                <a:latin typeface="Tahoma"/>
                <a:cs typeface="Tahoma"/>
              </a:rPr>
              <a:t>objective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prepare</a:t>
            </a:r>
            <a:r>
              <a:rPr dirty="0" sz="20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students</a:t>
            </a:r>
            <a:r>
              <a:rPr dirty="0" sz="200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75">
                <a:solidFill>
                  <a:srgbClr val="231F20"/>
                </a:solidFill>
                <a:latin typeface="Tahoma"/>
                <a:cs typeface="Tahoma"/>
              </a:rPr>
              <a:t>for </a:t>
            </a:r>
            <a:r>
              <a:rPr dirty="0" sz="2000" spc="1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challenges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professional</a:t>
            </a: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10">
                <a:solidFill>
                  <a:srgbClr val="231F20"/>
                </a:solidFill>
                <a:latin typeface="Tahoma"/>
                <a:cs typeface="Tahoma"/>
              </a:rPr>
              <a:t>world</a:t>
            </a:r>
            <a:r>
              <a:rPr dirty="0" sz="20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by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instilling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25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dirty="0" sz="2000" spc="29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29">
                <a:solidFill>
                  <a:srgbClr val="231F20"/>
                </a:solidFill>
                <a:latin typeface="Tahoma"/>
                <a:cs typeface="Tahoma"/>
              </a:rPr>
              <a:t>them</a:t>
            </a:r>
            <a:r>
              <a:rPr dirty="0" sz="2000" spc="29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algn="ctr" marL="388620" marR="380365">
              <a:lnSpc>
                <a:spcPct val="112500"/>
              </a:lnSpc>
            </a:pPr>
            <a:r>
              <a:rPr dirty="0" sz="2000" spc="265">
                <a:solidFill>
                  <a:srgbClr val="231F20"/>
                </a:solidFill>
                <a:latin typeface="Tahoma"/>
                <a:cs typeface="Tahoma"/>
              </a:rPr>
              <a:t>necessary</a:t>
            </a:r>
            <a:r>
              <a:rPr dirty="0" sz="2000" spc="2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ahoma"/>
                <a:cs typeface="Tahoma"/>
              </a:rPr>
              <a:t>skills,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confidence,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endParaRPr sz="2000">
              <a:latin typeface="Tahoma"/>
              <a:cs typeface="Tahoma"/>
            </a:endParaRPr>
          </a:p>
          <a:p>
            <a:pPr algn="ctr" marL="36830" marR="29209">
              <a:lnSpc>
                <a:spcPct val="112500"/>
              </a:lnSpc>
            </a:pPr>
            <a:r>
              <a:rPr dirty="0" sz="2000" spc="254">
                <a:solidFill>
                  <a:srgbClr val="231F20"/>
                </a:solidFill>
                <a:latin typeface="Tahoma"/>
                <a:cs typeface="Tahoma"/>
              </a:rPr>
              <a:t>adaptability</a:t>
            </a:r>
            <a:r>
              <a:rPr dirty="0" sz="2000" spc="26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0">
                <a:solidFill>
                  <a:srgbClr val="231F20"/>
                </a:solidFill>
                <a:latin typeface="Tahoma"/>
                <a:cs typeface="Tahoma"/>
              </a:rPr>
              <a:t>required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dirty="0" sz="2000" spc="29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50">
                <a:solidFill>
                  <a:srgbClr val="231F20"/>
                </a:solidFill>
                <a:latin typeface="Tahoma"/>
                <a:cs typeface="Tahoma"/>
              </a:rPr>
              <a:t>seamlessly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2000" spc="235">
                <a:solidFill>
                  <a:srgbClr val="231F20"/>
                </a:solidFill>
                <a:latin typeface="Tahoma"/>
                <a:cs typeface="Tahoma"/>
              </a:rPr>
              <a:t>transition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10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endParaRPr sz="2000">
              <a:latin typeface="Tahoma"/>
              <a:cs typeface="Tahoma"/>
            </a:endParaRPr>
          </a:p>
          <a:p>
            <a:pPr algn="ctr" marL="45085" marR="37465">
              <a:lnSpc>
                <a:spcPct val="112500"/>
              </a:lnSpc>
            </a:pPr>
            <a:r>
              <a:rPr dirty="0" sz="2000" spc="280">
                <a:solidFill>
                  <a:srgbClr val="231F20"/>
                </a:solidFill>
                <a:latin typeface="Tahoma"/>
                <a:cs typeface="Tahoma"/>
              </a:rPr>
              <a:t>academic</a:t>
            </a:r>
            <a:r>
              <a:rPr dirty="0" sz="200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ahoma"/>
                <a:cs typeface="Tahoma"/>
              </a:rPr>
              <a:t>settings</a:t>
            </a:r>
            <a:r>
              <a:rPr dirty="0" sz="200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dirty="0" sz="2000" spc="-6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04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2000" spc="28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000" spc="220">
                <a:solidFill>
                  <a:srgbClr val="231F20"/>
                </a:solidFill>
                <a:latin typeface="Tahoma"/>
                <a:cs typeface="Tahoma"/>
              </a:rPr>
              <a:t>workplace.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09" y="0"/>
            <a:ext cx="3793190" cy="2984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1628" y="6505251"/>
            <a:ext cx="2471440" cy="3781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1828755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87552" y="0"/>
                  </a:lnTo>
                  <a:lnTo>
                    <a:pt x="18287552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48" y="0"/>
              <a:ext cx="4821850" cy="3073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6297" cy="3441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21693" y="3837580"/>
            <a:ext cx="4474845" cy="63690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950" spc="145" i="1">
                <a:solidFill>
                  <a:srgbClr val="FFFFFF"/>
                </a:solidFill>
                <a:latin typeface="Trebuchet MS"/>
                <a:cs typeface="Trebuchet MS"/>
              </a:rPr>
              <a:t>Mission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7612" y="6298206"/>
            <a:ext cx="4474845" cy="63690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950" spc="105" i="1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2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1183" y="3510391"/>
            <a:ext cx="15869285" cy="6048375"/>
            <a:chOff x="1811183" y="3510391"/>
            <a:chExt cx="15869285" cy="60483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3181" y="3510391"/>
              <a:ext cx="5676900" cy="6048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183" y="5021983"/>
              <a:ext cx="73285" cy="732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1183" y="7285406"/>
              <a:ext cx="73285" cy="732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43280" y="5999815"/>
              <a:ext cx="4973320" cy="1233805"/>
            </a:xfrm>
            <a:custGeom>
              <a:avLst/>
              <a:gdLst/>
              <a:ahLst/>
              <a:cxnLst/>
              <a:rect l="l" t="t" r="r" b="b"/>
              <a:pathLst>
                <a:path w="4973320" h="1233804">
                  <a:moveTo>
                    <a:pt x="0" y="0"/>
                  </a:moveTo>
                  <a:lnTo>
                    <a:pt x="4973178" y="0"/>
                  </a:lnTo>
                  <a:lnTo>
                    <a:pt x="4973178" y="1233487"/>
                  </a:lnTo>
                  <a:lnTo>
                    <a:pt x="0" y="1233487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2539" y="6401167"/>
              <a:ext cx="73285" cy="7328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22251" y="1403354"/>
            <a:ext cx="9243695" cy="12496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181600" algn="l"/>
              </a:tabLst>
            </a:pPr>
            <a:r>
              <a:rPr dirty="0" sz="8000" spc="80">
                <a:solidFill>
                  <a:srgbClr val="FFFFFF"/>
                </a:solidFill>
              </a:rPr>
              <a:t>COMPANY	</a:t>
            </a:r>
            <a:r>
              <a:rPr dirty="0" sz="8000" spc="110">
                <a:solidFill>
                  <a:srgbClr val="FFFFFF"/>
                </a:solidFill>
              </a:rPr>
              <a:t>PROFILE</a:t>
            </a:r>
            <a:endParaRPr sz="8000"/>
          </a:p>
        </p:txBody>
      </p:sp>
      <p:sp>
        <p:nvSpPr>
          <p:cNvPr id="15" name="object 15"/>
          <p:cNvSpPr txBox="1"/>
          <p:nvPr/>
        </p:nvSpPr>
        <p:spPr>
          <a:xfrm>
            <a:off x="2002818" y="4837419"/>
            <a:ext cx="3989070" cy="10026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50" spc="220">
                <a:solidFill>
                  <a:srgbClr val="231F20"/>
                </a:solidFill>
                <a:latin typeface="Tahoma"/>
                <a:cs typeface="Tahoma"/>
              </a:rPr>
              <a:t>Stronger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29">
                <a:solidFill>
                  <a:srgbClr val="231F20"/>
                </a:solidFill>
                <a:latin typeface="Tahoma"/>
                <a:cs typeface="Tahoma"/>
              </a:rPr>
              <a:t>more</a:t>
            </a:r>
            <a:r>
              <a:rPr dirty="0" sz="1850" spc="28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40">
                <a:solidFill>
                  <a:srgbClr val="231F20"/>
                </a:solidFill>
                <a:latin typeface="Tahoma"/>
                <a:cs typeface="Tahoma"/>
              </a:rPr>
              <a:t>socially</a:t>
            </a:r>
            <a:endParaRPr sz="185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</a:pPr>
            <a:r>
              <a:rPr dirty="0" sz="1850" spc="200">
                <a:solidFill>
                  <a:srgbClr val="231F20"/>
                </a:solidFill>
                <a:latin typeface="Tahoma"/>
                <a:cs typeface="Tahoma"/>
              </a:rPr>
              <a:t>aware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5">
                <a:solidFill>
                  <a:srgbClr val="231F20"/>
                </a:solidFill>
                <a:latin typeface="Tahoma"/>
                <a:cs typeface="Tahoma"/>
              </a:rPr>
              <a:t>through</a:t>
            </a:r>
            <a:r>
              <a:rPr dirty="0" sz="1850" spc="28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45">
                <a:solidFill>
                  <a:srgbClr val="231F20"/>
                </a:solidFill>
                <a:latin typeface="Tahoma"/>
                <a:cs typeface="Tahoma"/>
              </a:rPr>
              <a:t>wonders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165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dirty="0" sz="1850" spc="-5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science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2818" y="7100843"/>
            <a:ext cx="3745865" cy="1328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90"/>
              </a:spcBef>
            </a:pPr>
            <a:r>
              <a:rPr dirty="0" sz="1850" spc="135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25">
                <a:solidFill>
                  <a:srgbClr val="231F20"/>
                </a:solidFill>
                <a:latin typeface="Tahoma"/>
                <a:cs typeface="Tahoma"/>
              </a:rPr>
              <a:t>be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14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40">
                <a:solidFill>
                  <a:srgbClr val="231F20"/>
                </a:solidFill>
                <a:latin typeface="Tahoma"/>
                <a:cs typeface="Tahoma"/>
              </a:rPr>
              <a:t>excellent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company </a:t>
            </a:r>
            <a:r>
              <a:rPr dirty="0" sz="1850" spc="-5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20">
                <a:solidFill>
                  <a:srgbClr val="231F20"/>
                </a:solidFill>
                <a:latin typeface="Tahoma"/>
                <a:cs typeface="Tahoma"/>
              </a:rPr>
              <a:t>that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25">
                <a:solidFill>
                  <a:srgbClr val="231F20"/>
                </a:solidFill>
                <a:latin typeface="Tahoma"/>
                <a:cs typeface="Tahoma"/>
              </a:rPr>
              <a:t>enjoys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29">
                <a:solidFill>
                  <a:srgbClr val="231F20"/>
                </a:solidFill>
                <a:latin typeface="Tahoma"/>
                <a:cs typeface="Tahoma"/>
              </a:rPr>
              <a:t>trust</a:t>
            </a:r>
            <a:r>
              <a:rPr dirty="0" sz="1850" spc="28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endParaRPr sz="1850">
              <a:latin typeface="Tahoma"/>
              <a:cs typeface="Tahoma"/>
            </a:endParaRPr>
          </a:p>
          <a:p>
            <a:pPr marL="12700" marR="719455">
              <a:lnSpc>
                <a:spcPct val="115500"/>
              </a:lnSpc>
            </a:pPr>
            <a:r>
              <a:rPr dirty="0" sz="1850" spc="225">
                <a:solidFill>
                  <a:srgbClr val="231F20"/>
                </a:solidFill>
                <a:latin typeface="Tahoma"/>
                <a:cs typeface="Tahoma"/>
              </a:rPr>
              <a:t>highest</a:t>
            </a:r>
            <a:r>
              <a:rPr dirty="0" sz="1850" spc="2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5">
                <a:solidFill>
                  <a:srgbClr val="231F20"/>
                </a:solidFill>
                <a:latin typeface="Tahoma"/>
                <a:cs typeface="Tahoma"/>
              </a:rPr>
              <a:t>regard</a:t>
            </a:r>
            <a:r>
              <a:rPr dirty="0" sz="185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15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r>
              <a:rPr dirty="0" sz="185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135">
                <a:solidFill>
                  <a:srgbClr val="231F20"/>
                </a:solidFill>
                <a:latin typeface="Tahoma"/>
                <a:cs typeface="Tahoma"/>
              </a:rPr>
              <a:t>all </a:t>
            </a:r>
            <a:r>
              <a:rPr dirty="0" sz="1850" spc="-5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50">
                <a:solidFill>
                  <a:srgbClr val="231F20"/>
                </a:solidFill>
                <a:latin typeface="Tahoma"/>
                <a:cs typeface="Tahoma"/>
              </a:rPr>
              <a:t>stakeholders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78968" y="5210490"/>
            <a:ext cx="4474845" cy="63690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950" spc="130" i="1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74173" y="6216604"/>
            <a:ext cx="3935095" cy="6769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90"/>
              </a:spcBef>
            </a:pPr>
            <a:r>
              <a:rPr dirty="0" sz="1850" spc="235">
                <a:solidFill>
                  <a:srgbClr val="231F20"/>
                </a:solidFill>
                <a:latin typeface="Tahoma"/>
                <a:cs typeface="Tahoma"/>
              </a:rPr>
              <a:t>Ultimately</a:t>
            </a:r>
            <a:r>
              <a:rPr dirty="0" sz="185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dirty="0" sz="1850" spc="2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54">
                <a:solidFill>
                  <a:srgbClr val="231F20"/>
                </a:solidFill>
                <a:latin typeface="Tahoma"/>
                <a:cs typeface="Tahoma"/>
              </a:rPr>
              <a:t>contribution</a:t>
            </a:r>
            <a:r>
              <a:rPr dirty="0" sz="1850" spc="27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04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dirty="0" sz="1850" spc="-56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54">
                <a:solidFill>
                  <a:srgbClr val="231F20"/>
                </a:solidFill>
                <a:latin typeface="Tahoma"/>
                <a:cs typeface="Tahoma"/>
              </a:rPr>
              <a:t>biodiversity</a:t>
            </a:r>
            <a:r>
              <a:rPr dirty="0" sz="1850" spc="28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850" spc="235">
                <a:solidFill>
                  <a:srgbClr val="231F20"/>
                </a:solidFill>
                <a:latin typeface="Tahoma"/>
                <a:cs typeface="Tahoma"/>
              </a:rPr>
              <a:t>conservation.</a:t>
            </a:r>
            <a:endParaRPr sz="1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795" cy="10293985"/>
            <a:chOff x="0" y="0"/>
            <a:chExt cx="18298795" cy="1029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4703" y="0"/>
              <a:ext cx="5293685" cy="78520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3215" y="7962245"/>
              <a:ext cx="4876799" cy="514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8280" y="1272299"/>
              <a:ext cx="7381875" cy="7743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98761" y="3540541"/>
              <a:ext cx="4328795" cy="4278630"/>
            </a:xfrm>
            <a:custGeom>
              <a:avLst/>
              <a:gdLst/>
              <a:ahLst/>
              <a:cxnLst/>
              <a:rect l="l" t="t" r="r" b="b"/>
              <a:pathLst>
                <a:path w="4328795" h="4278630">
                  <a:moveTo>
                    <a:pt x="4328527" y="4278390"/>
                  </a:moveTo>
                  <a:lnTo>
                    <a:pt x="0" y="4278390"/>
                  </a:lnTo>
                  <a:lnTo>
                    <a:pt x="0" y="0"/>
                  </a:lnTo>
                  <a:lnTo>
                    <a:pt x="4328527" y="0"/>
                  </a:lnTo>
                  <a:lnTo>
                    <a:pt x="4328527" y="427839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363914"/>
              <a:ext cx="2692548" cy="29230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0458" y="4067891"/>
              <a:ext cx="2276696" cy="23335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635" y="1510903"/>
              <a:ext cx="4124324" cy="4667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78301" y="1056406"/>
            <a:ext cx="7066280" cy="24003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9330"/>
              </a:lnSpc>
              <a:spcBef>
                <a:spcPts val="130"/>
              </a:spcBef>
            </a:pPr>
            <a:r>
              <a:rPr dirty="0" sz="8300" spc="85"/>
              <a:t>COMPANY</a:t>
            </a:r>
            <a:endParaRPr sz="8300"/>
          </a:p>
          <a:p>
            <a:pPr marL="12700">
              <a:lnSpc>
                <a:spcPts val="9330"/>
              </a:lnSpc>
            </a:pPr>
            <a:r>
              <a:rPr dirty="0" sz="8300" spc="770"/>
              <a:t>B</a:t>
            </a:r>
            <a:r>
              <a:rPr dirty="0" sz="8300" spc="145"/>
              <a:t>A</a:t>
            </a:r>
            <a:r>
              <a:rPr dirty="0" sz="8300" spc="425"/>
              <a:t>C</a:t>
            </a:r>
            <a:r>
              <a:rPr dirty="0" sz="8300" spc="415"/>
              <a:t>K</a:t>
            </a:r>
            <a:r>
              <a:rPr dirty="0" sz="8300" spc="90"/>
              <a:t>G</a:t>
            </a:r>
            <a:r>
              <a:rPr dirty="0" sz="8300" spc="740"/>
              <a:t>R</a:t>
            </a:r>
            <a:r>
              <a:rPr dirty="0" sz="8300" spc="-140"/>
              <a:t>O</a:t>
            </a:r>
            <a:r>
              <a:rPr dirty="0" sz="8300" spc="85"/>
              <a:t>U</a:t>
            </a:r>
            <a:r>
              <a:rPr dirty="0" sz="8300" spc="-55"/>
              <a:t>N</a:t>
            </a:r>
            <a:r>
              <a:rPr dirty="0" sz="8300" spc="-455"/>
              <a:t>D</a:t>
            </a:r>
            <a:endParaRPr sz="8300"/>
          </a:p>
        </p:txBody>
      </p:sp>
      <p:grpSp>
        <p:nvGrpSpPr>
          <p:cNvPr id="11" name="object 11"/>
          <p:cNvGrpSpPr/>
          <p:nvPr/>
        </p:nvGrpSpPr>
        <p:grpSpPr>
          <a:xfrm>
            <a:off x="2233696" y="3910386"/>
            <a:ext cx="126364" cy="2532380"/>
            <a:chOff x="2233696" y="3910386"/>
            <a:chExt cx="126364" cy="253238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3696" y="3910386"/>
              <a:ext cx="94629" cy="946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5095" y="6347622"/>
              <a:ext cx="94629" cy="946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90654" y="3707457"/>
            <a:ext cx="5652135" cy="5975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05410">
              <a:lnSpc>
                <a:spcPct val="111400"/>
              </a:lnSpc>
              <a:spcBef>
                <a:spcPts val="100"/>
              </a:spcBef>
            </a:pPr>
            <a:r>
              <a:rPr dirty="0" sz="2300" spc="45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290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-6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2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24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2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75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16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6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-325">
                <a:solidFill>
                  <a:srgbClr val="231F20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95">
                <a:solidFill>
                  <a:srgbClr val="231F20"/>
                </a:solidFill>
                <a:latin typeface="Lucida Sans Unicode"/>
                <a:cs typeface="Lucida Sans Unicode"/>
              </a:rPr>
              <a:t>L</a:t>
            </a:r>
            <a:r>
              <a:rPr dirty="0" sz="2300" spc="245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2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8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(</a:t>
            </a:r>
            <a:r>
              <a:rPr dirty="0" sz="2300" spc="-5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10">
                <a:solidFill>
                  <a:srgbClr val="231F20"/>
                </a:solidFill>
                <a:latin typeface="SimSun"/>
                <a:cs typeface="SimSun"/>
              </a:rPr>
              <a:t>太陽誘電株</a:t>
            </a:r>
            <a:r>
              <a:rPr dirty="0" sz="2300" spc="-10">
                <a:solidFill>
                  <a:srgbClr val="231F20"/>
                </a:solidFill>
                <a:latin typeface="SimSun"/>
                <a:cs typeface="SimSun"/>
              </a:rPr>
              <a:t>式 </a:t>
            </a:r>
            <a:r>
              <a:rPr dirty="0" sz="2300" spc="210">
                <a:solidFill>
                  <a:srgbClr val="231F20"/>
                </a:solidFill>
                <a:latin typeface="SimSun"/>
                <a:cs typeface="SimSun"/>
              </a:rPr>
              <a:t>会社</a:t>
            </a:r>
            <a:r>
              <a:rPr dirty="0" sz="2300" spc="-325">
                <a:solidFill>
                  <a:srgbClr val="231F20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7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Taiyō</a:t>
            </a:r>
            <a:r>
              <a:rPr dirty="0" sz="2300" spc="32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Yūden</a:t>
            </a:r>
            <a:r>
              <a:rPr dirty="0" sz="2300" spc="32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231F20"/>
                </a:solidFill>
                <a:latin typeface="Lucida Sans Unicode"/>
                <a:cs typeface="Lucida Sans Unicode"/>
              </a:rPr>
              <a:t>Kabushiki-</a:t>
            </a:r>
            <a:endParaRPr sz="23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315"/>
              </a:spcBef>
            </a:pPr>
            <a:r>
              <a:rPr dirty="0" sz="2300" spc="70">
                <a:solidFill>
                  <a:srgbClr val="231F20"/>
                </a:solidFill>
                <a:latin typeface="Lucida Sans Unicode"/>
                <a:cs typeface="Lucida Sans Unicode"/>
              </a:rPr>
              <a:t>gaisha,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55">
                <a:solidFill>
                  <a:srgbClr val="231F20"/>
                </a:solidFill>
                <a:latin typeface="Lucida Sans Unicode"/>
                <a:cs typeface="Lucida Sans Unicode"/>
              </a:rPr>
              <a:t>translated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80">
                <a:solidFill>
                  <a:srgbClr val="231F20"/>
                </a:solidFill>
                <a:latin typeface="Lucida Sans Unicode"/>
                <a:cs typeface="Lucida Sans Unicode"/>
              </a:rPr>
              <a:t>as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5">
                <a:solidFill>
                  <a:srgbClr val="231F20"/>
                </a:solidFill>
                <a:latin typeface="Lucida Sans Unicode"/>
                <a:cs typeface="Lucida Sans Unicode"/>
              </a:rPr>
              <a:t>Sun</a:t>
            </a:r>
            <a:endParaRPr sz="2300">
              <a:latin typeface="Lucida Sans Unicode"/>
              <a:cs typeface="Lucida Sans Unicode"/>
            </a:endParaRPr>
          </a:p>
          <a:p>
            <a:pPr algn="just" marL="12700" marR="231140">
              <a:lnSpc>
                <a:spcPts val="3070"/>
              </a:lnSpc>
              <a:spcBef>
                <a:spcPts val="155"/>
              </a:spcBef>
            </a:pPr>
            <a:r>
              <a:rPr dirty="0" sz="2300" spc="165">
                <a:solidFill>
                  <a:srgbClr val="231F20"/>
                </a:solidFill>
                <a:latin typeface="Lucida Sans Unicode"/>
                <a:cs typeface="Lucida Sans Unicode"/>
              </a:rPr>
              <a:t>Dielectric </a:t>
            </a:r>
            <a:r>
              <a:rPr dirty="0" sz="2300" spc="10">
                <a:solidFill>
                  <a:srgbClr val="231F20"/>
                </a:solidFill>
                <a:latin typeface="Lucida Sans Unicode"/>
                <a:cs typeface="Lucida Sans Unicode"/>
              </a:rPr>
              <a:t>Co., </a:t>
            </a:r>
            <a:r>
              <a:rPr dirty="0" sz="2300" spc="135">
                <a:solidFill>
                  <a:srgbClr val="231F20"/>
                </a:solidFill>
                <a:latin typeface="Lucida Sans Unicode"/>
                <a:cs typeface="Lucida Sans Unicode"/>
              </a:rPr>
              <a:t>Ltd.) </a:t>
            </a:r>
            <a:r>
              <a:rPr dirty="0" sz="2300" spc="35">
                <a:solidFill>
                  <a:srgbClr val="231F20"/>
                </a:solidFill>
                <a:latin typeface="Lucida Sans Unicode"/>
                <a:cs typeface="Lucida Sans Unicode"/>
              </a:rPr>
              <a:t>is </a:t>
            </a:r>
            <a:r>
              <a:rPr dirty="0" sz="2300" spc="-35">
                <a:solidFill>
                  <a:srgbClr val="231F20"/>
                </a:solidFill>
                <a:latin typeface="Lucida Sans Unicode"/>
                <a:cs typeface="Lucida Sans Unicode"/>
              </a:rPr>
              <a:t>a </a:t>
            </a:r>
            <a:r>
              <a:rPr dirty="0" sz="2300" spc="220">
                <a:solidFill>
                  <a:srgbClr val="231F20"/>
                </a:solidFill>
                <a:latin typeface="Lucida Sans Unicode"/>
                <a:cs typeface="Lucida Sans Unicode"/>
              </a:rPr>
              <a:t>Japanese </a:t>
            </a:r>
            <a:r>
              <a:rPr dirty="0" sz="2300" spc="2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35">
                <a:solidFill>
                  <a:srgbClr val="231F20"/>
                </a:solidFill>
                <a:latin typeface="Lucida Sans Unicode"/>
                <a:cs typeface="Lucida Sans Unicode"/>
              </a:rPr>
              <a:t>materials</a:t>
            </a:r>
            <a:r>
              <a:rPr dirty="0" sz="2300" spc="32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dirty="0" sz="2300" spc="32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75">
                <a:solidFill>
                  <a:srgbClr val="231F20"/>
                </a:solidFill>
                <a:latin typeface="Lucida Sans Unicode"/>
                <a:cs typeface="Lucida Sans Unicode"/>
              </a:rPr>
              <a:t>electronics</a:t>
            </a:r>
            <a:endParaRPr sz="23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165"/>
              </a:spcBef>
            </a:pPr>
            <a:r>
              <a:rPr dirty="0" sz="2300" spc="140">
                <a:solidFill>
                  <a:srgbClr val="231F20"/>
                </a:solidFill>
                <a:latin typeface="Lucida Sans Unicode"/>
                <a:cs typeface="Lucida Sans Unicode"/>
              </a:rPr>
              <a:t>company.</a:t>
            </a:r>
            <a:endParaRPr sz="2300">
              <a:latin typeface="Lucida Sans Unicode"/>
              <a:cs typeface="Lucida Sans Unicode"/>
            </a:endParaRPr>
          </a:p>
          <a:p>
            <a:pPr algn="just" marL="43815" marR="5080">
              <a:lnSpc>
                <a:spcPct val="111400"/>
              </a:lnSpc>
              <a:spcBef>
                <a:spcPts val="745"/>
              </a:spcBef>
            </a:pPr>
            <a:r>
              <a:rPr dirty="0" sz="2300" spc="45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290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-6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2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24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2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(</a:t>
            </a:r>
            <a:r>
              <a:rPr dirty="0" sz="2300" spc="-5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305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170">
                <a:solidFill>
                  <a:srgbClr val="231F20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30">
                <a:solidFill>
                  <a:srgbClr val="231F20"/>
                </a:solidFill>
                <a:latin typeface="Lucida Sans Unicode"/>
                <a:cs typeface="Lucida Sans Unicode"/>
              </a:rPr>
              <a:t>k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)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305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2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8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75">
                <a:solidFill>
                  <a:srgbClr val="231F20"/>
                </a:solidFill>
                <a:latin typeface="Lucida Sans Unicode"/>
                <a:cs typeface="Lucida Sans Unicode"/>
              </a:rPr>
              <a:t>B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2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8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5">
                <a:solidFill>
                  <a:srgbClr val="231F20"/>
                </a:solidFill>
                <a:latin typeface="Lucida Sans Unicode"/>
                <a:cs typeface="Lucida Sans Unicode"/>
              </a:rPr>
              <a:t>s  </a:t>
            </a:r>
            <a:r>
              <a:rPr dirty="0" sz="2300" spc="-3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65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70">
                <a:solidFill>
                  <a:srgbClr val="231F20"/>
                </a:solidFill>
                <a:latin typeface="Lucida Sans Unicode"/>
                <a:cs typeface="Lucida Sans Unicode"/>
              </a:rPr>
              <a:t>company </a:t>
            </a:r>
            <a:r>
              <a:rPr dirty="0" sz="2300" spc="165">
                <a:solidFill>
                  <a:srgbClr val="231F20"/>
                </a:solidFill>
                <a:latin typeface="Lucida Sans Unicode"/>
                <a:cs typeface="Lucida Sans Unicode"/>
              </a:rPr>
              <a:t>based </a:t>
            </a:r>
            <a:r>
              <a:rPr dirty="0" sz="2300" spc="-10">
                <a:solidFill>
                  <a:srgbClr val="231F20"/>
                </a:solidFill>
                <a:latin typeface="Lucida Sans Unicode"/>
                <a:cs typeface="Lucida Sans Unicode"/>
              </a:rPr>
              <a:t>in</a:t>
            </a:r>
            <a:r>
              <a:rPr dirty="0" sz="2300" spc="7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4">
                <a:solidFill>
                  <a:srgbClr val="231F20"/>
                </a:solidFill>
                <a:latin typeface="Lucida Sans Unicode"/>
                <a:cs typeface="Lucida Sans Unicode"/>
              </a:rPr>
              <a:t>Malaysia,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with </a:t>
            </a:r>
            <a:r>
              <a:rPr dirty="0" sz="2300" spc="-71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2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5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45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24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18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0">
                <a:solidFill>
                  <a:srgbClr val="231F20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6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135">
                <a:solidFill>
                  <a:srgbClr val="231F20"/>
                </a:solidFill>
                <a:latin typeface="Lucida Sans Unicode"/>
                <a:cs typeface="Lucida Sans Unicode"/>
              </a:rPr>
              <a:t>ff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345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2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2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0">
                <a:solidFill>
                  <a:srgbClr val="231F20"/>
                </a:solidFill>
                <a:latin typeface="Lucida Sans Unicode"/>
                <a:cs typeface="Lucida Sans Unicode"/>
              </a:rPr>
              <a:t>K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345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50">
                <a:solidFill>
                  <a:srgbClr val="231F20"/>
                </a:solidFill>
                <a:latin typeface="Lucida Sans Unicode"/>
                <a:cs typeface="Lucida Sans Unicode"/>
              </a:rPr>
              <a:t>g</a:t>
            </a:r>
            <a:r>
              <a:rPr dirty="0" sz="2300" spc="-28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35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5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5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endParaRPr sz="2300">
              <a:latin typeface="Lucida Sans Unicode"/>
              <a:cs typeface="Lucida Sans Unicode"/>
            </a:endParaRPr>
          </a:p>
          <a:p>
            <a:pPr algn="just" marL="43815">
              <a:lnSpc>
                <a:spcPct val="100000"/>
              </a:lnSpc>
              <a:spcBef>
                <a:spcPts val="315"/>
              </a:spcBef>
            </a:pPr>
            <a:r>
              <a:rPr dirty="0" sz="2300" spc="170">
                <a:solidFill>
                  <a:srgbClr val="231F20"/>
                </a:solidFill>
                <a:latin typeface="Lucida Sans Unicode"/>
                <a:cs typeface="Lucida Sans Unicode"/>
              </a:rPr>
              <a:t>operates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0">
                <a:solidFill>
                  <a:srgbClr val="231F20"/>
                </a:solidFill>
                <a:latin typeface="Lucida Sans Unicode"/>
                <a:cs typeface="Lucida Sans Unicode"/>
              </a:rPr>
              <a:t>in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2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50">
                <a:solidFill>
                  <a:srgbClr val="231F20"/>
                </a:solidFill>
                <a:latin typeface="Lucida Sans Unicode"/>
                <a:cs typeface="Lucida Sans Unicode"/>
              </a:rPr>
              <a:t>Capacitor,</a:t>
            </a:r>
            <a:endParaRPr sz="2300">
              <a:latin typeface="Lucida Sans Unicode"/>
              <a:cs typeface="Lucida Sans Unicode"/>
            </a:endParaRPr>
          </a:p>
          <a:p>
            <a:pPr marL="43815" marR="576580">
              <a:lnSpc>
                <a:spcPts val="3070"/>
              </a:lnSpc>
              <a:spcBef>
                <a:spcPts val="160"/>
              </a:spcBef>
            </a:pPr>
            <a:r>
              <a:rPr dirty="0" sz="2300" spc="114">
                <a:solidFill>
                  <a:srgbClr val="231F20"/>
                </a:solidFill>
                <a:latin typeface="Lucida Sans Unicode"/>
                <a:cs typeface="Lucida Sans Unicode"/>
              </a:rPr>
              <a:t>Resistor,</a:t>
            </a:r>
            <a:r>
              <a:rPr dirty="0" sz="2300" spc="3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5">
                <a:solidFill>
                  <a:srgbClr val="231F20"/>
                </a:solidFill>
                <a:latin typeface="Lucida Sans Unicode"/>
                <a:cs typeface="Lucida Sans Unicode"/>
              </a:rPr>
              <a:t>Coil,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Transformer,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231F20"/>
                </a:solidFill>
                <a:latin typeface="Lucida Sans Unicode"/>
                <a:cs typeface="Lucida Sans Unicode"/>
              </a:rPr>
              <a:t>and </a:t>
            </a:r>
            <a:r>
              <a:rPr dirty="0" sz="2300" spc="-71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40">
                <a:solidFill>
                  <a:srgbClr val="231F20"/>
                </a:solidFill>
                <a:latin typeface="Lucida Sans Unicode"/>
                <a:cs typeface="Lucida Sans Unicode"/>
              </a:rPr>
              <a:t>Other</a:t>
            </a:r>
            <a:r>
              <a:rPr dirty="0" sz="2300" spc="32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40">
                <a:solidFill>
                  <a:srgbClr val="231F20"/>
                </a:solidFill>
                <a:latin typeface="Lucida Sans Unicode"/>
                <a:cs typeface="Lucida Sans Unicode"/>
              </a:rPr>
              <a:t>Inductor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30">
                <a:solidFill>
                  <a:srgbClr val="231F20"/>
                </a:solidFill>
                <a:latin typeface="Lucida Sans Unicode"/>
                <a:cs typeface="Lucida Sans Unicode"/>
              </a:rPr>
              <a:t>Manufacturing</a:t>
            </a:r>
            <a:endParaRPr sz="2300">
              <a:latin typeface="Lucida Sans Unicode"/>
              <a:cs typeface="Lucida Sans Unicode"/>
            </a:endParaRPr>
          </a:p>
          <a:p>
            <a:pPr marL="43815">
              <a:lnSpc>
                <a:spcPct val="100000"/>
              </a:lnSpc>
              <a:spcBef>
                <a:spcPts val="160"/>
              </a:spcBef>
            </a:pPr>
            <a:r>
              <a:rPr dirty="0" sz="2300" spc="145">
                <a:solidFill>
                  <a:srgbClr val="231F20"/>
                </a:solidFill>
                <a:latin typeface="Lucida Sans Unicode"/>
                <a:cs typeface="Lucida Sans Unicode"/>
              </a:rPr>
              <a:t>sector.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5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55">
                <a:solidFill>
                  <a:srgbClr val="231F20"/>
                </a:solidFill>
                <a:latin typeface="Lucida Sans Unicode"/>
                <a:cs typeface="Lucida Sans Unicode"/>
              </a:rPr>
              <a:t>enterprise</a:t>
            </a:r>
            <a:r>
              <a:rPr dirty="0" sz="2300" spc="3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Lucida Sans Unicode"/>
                <a:cs typeface="Lucida Sans Unicode"/>
              </a:rPr>
              <a:t>was</a:t>
            </a:r>
            <a:endParaRPr sz="2300">
              <a:latin typeface="Lucida Sans Unicode"/>
              <a:cs typeface="Lucida Sans Unicode"/>
            </a:endParaRPr>
          </a:p>
          <a:p>
            <a:pPr marL="43815" marR="671195">
              <a:lnSpc>
                <a:spcPts val="3070"/>
              </a:lnSpc>
              <a:spcBef>
                <a:spcPts val="105"/>
              </a:spcBef>
            </a:pPr>
            <a:r>
              <a:rPr dirty="0" sz="2300" spc="160">
                <a:solidFill>
                  <a:srgbClr val="231F20"/>
                </a:solidFill>
                <a:latin typeface="Lucida Sans Unicode"/>
                <a:cs typeface="Lucida Sans Unicode"/>
              </a:rPr>
              <a:t>incorporated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20">
                <a:solidFill>
                  <a:srgbClr val="231F20"/>
                </a:solidFill>
                <a:latin typeface="Lucida Sans Unicode"/>
                <a:cs typeface="Lucida Sans Unicode"/>
              </a:rPr>
              <a:t>on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70">
                <a:solidFill>
                  <a:srgbClr val="231F20"/>
                </a:solidFill>
                <a:latin typeface="Lucida Sans Unicode"/>
                <a:cs typeface="Lucida Sans Unicode"/>
              </a:rPr>
              <a:t>December</a:t>
            </a:r>
            <a:r>
              <a:rPr dirty="0" sz="2300" spc="3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00">
                <a:solidFill>
                  <a:srgbClr val="231F20"/>
                </a:solidFill>
                <a:latin typeface="Lucida Sans Unicode"/>
                <a:cs typeface="Lucida Sans Unicode"/>
              </a:rPr>
              <a:t>20</a:t>
            </a:r>
            <a:r>
              <a:rPr dirty="0" sz="2300" spc="-5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325">
                <a:solidFill>
                  <a:srgbClr val="231F20"/>
                </a:solidFill>
                <a:latin typeface="Lucida Sans Unicode"/>
                <a:cs typeface="Lucida Sans Unicode"/>
              </a:rPr>
              <a:t>, </a:t>
            </a:r>
            <a:r>
              <a:rPr dirty="0" sz="2300" spc="-71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50">
                <a:solidFill>
                  <a:srgbClr val="231F20"/>
                </a:solidFill>
                <a:latin typeface="Lucida Sans Unicode"/>
                <a:cs typeface="Lucida Sans Unicode"/>
              </a:rPr>
              <a:t>1994</a:t>
            </a:r>
            <a:r>
              <a:rPr dirty="0" sz="2300" spc="-509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85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8761" y="3540540"/>
            <a:ext cx="4328795" cy="427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450">
              <a:latin typeface="Times New Roman"/>
              <a:cs typeface="Times New Roman"/>
            </a:endParaRPr>
          </a:p>
          <a:p>
            <a:pPr algn="ctr" marR="134620">
              <a:lnSpc>
                <a:spcPct val="100000"/>
              </a:lnSpc>
            </a:pPr>
            <a:r>
              <a:rPr dirty="0" sz="3650" spc="180" b="1">
                <a:solidFill>
                  <a:srgbClr val="FDFAFA"/>
                </a:solidFill>
                <a:latin typeface="Arial"/>
                <a:cs typeface="Arial"/>
              </a:rPr>
              <a:t>CUSTOMERS</a:t>
            </a:r>
            <a:endParaRPr sz="3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4985" cy="10287000"/>
            <a:chOff x="0" y="0"/>
            <a:chExt cx="18294985" cy="10287000"/>
          </a:xfrm>
        </p:grpSpPr>
        <p:sp>
          <p:nvSpPr>
            <p:cNvPr id="3" name="object 3"/>
            <p:cNvSpPr/>
            <p:nvPr/>
          </p:nvSpPr>
          <p:spPr>
            <a:xfrm>
              <a:off x="2801935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39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39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39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39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39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39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39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39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39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39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39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39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39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39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39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39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39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39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39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39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39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39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39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39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39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39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39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39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39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39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1674" y="6978471"/>
              <a:ext cx="3763048" cy="33081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89540" y="5489799"/>
              <a:ext cx="15109190" cy="0"/>
            </a:xfrm>
            <a:custGeom>
              <a:avLst/>
              <a:gdLst/>
              <a:ahLst/>
              <a:cxnLst/>
              <a:rect l="l" t="t" r="r" b="b"/>
              <a:pathLst>
                <a:path w="15109190" h="0">
                  <a:moveTo>
                    <a:pt x="0" y="0"/>
                  </a:moveTo>
                  <a:lnTo>
                    <a:pt x="1510891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2437" y="5240575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38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1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7" y="163119"/>
                  </a:lnTo>
                  <a:lnTo>
                    <a:pt x="497045" y="205505"/>
                  </a:lnTo>
                  <a:lnTo>
                    <a:pt x="501081" y="250541"/>
                  </a:lnTo>
                  <a:lnTo>
                    <a:pt x="497045" y="295576"/>
                  </a:lnTo>
                  <a:lnTo>
                    <a:pt x="485407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1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71509" y="7037643"/>
            <a:ext cx="3141980" cy="98361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395"/>
              </a:spcBef>
            </a:pPr>
            <a:r>
              <a:rPr dirty="0" sz="1850" spc="-5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30">
                <a:solidFill>
                  <a:srgbClr val="231F20"/>
                </a:solidFill>
                <a:latin typeface="Lucida Sans Unicode"/>
                <a:cs typeface="Lucida Sans Unicode"/>
              </a:rPr>
              <a:t>develop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10">
                <a:solidFill>
                  <a:srgbClr val="231F20"/>
                </a:solidFill>
                <a:latin typeface="Lucida Sans Unicode"/>
                <a:cs typeface="Lucida Sans Unicode"/>
              </a:rPr>
              <a:t>web</a:t>
            </a:r>
            <a:endParaRPr sz="1850">
              <a:latin typeface="Lucida Sans Unicode"/>
              <a:cs typeface="Lucida Sans Unicode"/>
            </a:endParaRPr>
          </a:p>
          <a:p>
            <a:pPr marL="12700" marR="5080" indent="118110">
              <a:lnSpc>
                <a:spcPct val="113199"/>
              </a:lnSpc>
            </a:pPr>
            <a:r>
              <a:rPr dirty="0" sz="1850" spc="125">
                <a:solidFill>
                  <a:srgbClr val="231F20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75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dirty="0" sz="1850" spc="25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90">
                <a:solidFill>
                  <a:srgbClr val="231F20"/>
                </a:solidFill>
                <a:latin typeface="Lucida Sans Unicode"/>
                <a:cs typeface="Lucida Sans Unicode"/>
              </a:rPr>
              <a:t>manage </a:t>
            </a:r>
            <a:r>
              <a:rPr dirty="0" sz="1850" spc="9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5">
                <a:solidFill>
                  <a:srgbClr val="231F20"/>
                </a:solidFill>
                <a:latin typeface="Lucida Sans Unicode"/>
                <a:cs typeface="Lucida Sans Unicode"/>
              </a:rPr>
              <a:t>data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3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0">
                <a:solidFill>
                  <a:srgbClr val="231F20"/>
                </a:solidFill>
                <a:latin typeface="Lucida Sans Unicode"/>
                <a:cs typeface="Lucida Sans Unicode"/>
              </a:rPr>
              <a:t>process.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95265" y="2379377"/>
            <a:ext cx="995680" cy="1035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675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dirty="0" sz="6600" spc="-1390">
                <a:solidFill>
                  <a:srgbClr val="FFFAFA"/>
                </a:solidFill>
                <a:latin typeface="Arial"/>
                <a:cs typeface="Arial"/>
              </a:rPr>
              <a:t>1</a:t>
            </a:r>
            <a:endParaRPr sz="6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5181" y="6091723"/>
            <a:ext cx="244729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75" b="1">
                <a:solidFill>
                  <a:srgbClr val="231F20"/>
                </a:solidFill>
                <a:latin typeface="Arial"/>
                <a:cs typeface="Arial"/>
              </a:rPr>
              <a:t>HOW</a:t>
            </a:r>
            <a:r>
              <a:rPr dirty="0" sz="2050" spc="29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65" b="1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050" spc="3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105" b="1">
                <a:solidFill>
                  <a:srgbClr val="231F20"/>
                </a:solidFill>
                <a:latin typeface="Arial"/>
                <a:cs typeface="Arial"/>
              </a:rPr>
              <a:t>ALIGNS</a:t>
            </a:r>
            <a:r>
              <a:rPr dirty="0" sz="2050" spc="3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-190" b="1">
                <a:solidFill>
                  <a:srgbClr val="231F20"/>
                </a:solidFill>
                <a:latin typeface="Arial"/>
                <a:cs typeface="Arial"/>
              </a:rPr>
              <a:t>: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90235" y="1920649"/>
            <a:ext cx="1983739" cy="3821429"/>
            <a:chOff x="6290235" y="1920649"/>
            <a:chExt cx="1983739" cy="3821429"/>
          </a:xfrm>
        </p:grpSpPr>
        <p:sp>
          <p:nvSpPr>
            <p:cNvPr id="11" name="object 11"/>
            <p:cNvSpPr/>
            <p:nvPr/>
          </p:nvSpPr>
          <p:spPr>
            <a:xfrm>
              <a:off x="6290235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30737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6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42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6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1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7" y="163119"/>
                  </a:lnTo>
                  <a:lnTo>
                    <a:pt x="497045" y="205505"/>
                  </a:lnTo>
                  <a:lnTo>
                    <a:pt x="501081" y="250539"/>
                  </a:lnTo>
                  <a:lnTo>
                    <a:pt x="497045" y="295576"/>
                  </a:lnTo>
                  <a:lnTo>
                    <a:pt x="485407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1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8460" y="2379377"/>
            <a:ext cx="1185545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675" b="1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dirty="0" sz="6600" spc="110" b="1">
                <a:solidFill>
                  <a:srgbClr val="FFFAFA"/>
                </a:solidFill>
                <a:latin typeface="Arial"/>
                <a:cs typeface="Arial"/>
              </a:rPr>
              <a:t>2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80792" y="1920649"/>
            <a:ext cx="1983739" cy="3821429"/>
            <a:chOff x="9780792" y="1920649"/>
            <a:chExt cx="1983739" cy="3821429"/>
          </a:xfrm>
        </p:grpSpPr>
        <p:sp>
          <p:nvSpPr>
            <p:cNvPr id="15" name="object 15"/>
            <p:cNvSpPr/>
            <p:nvPr/>
          </p:nvSpPr>
          <p:spPr>
            <a:xfrm>
              <a:off x="9780792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21294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3" y="337962"/>
                  </a:lnTo>
                  <a:lnTo>
                    <a:pt x="4035" y="295576"/>
                  </a:lnTo>
                  <a:lnTo>
                    <a:pt x="0" y="250534"/>
                  </a:lnTo>
                  <a:lnTo>
                    <a:pt x="4035" y="205505"/>
                  </a:lnTo>
                  <a:lnTo>
                    <a:pt x="15673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0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6" y="163119"/>
                  </a:lnTo>
                  <a:lnTo>
                    <a:pt x="497044" y="205505"/>
                  </a:lnTo>
                  <a:lnTo>
                    <a:pt x="501080" y="250541"/>
                  </a:lnTo>
                  <a:lnTo>
                    <a:pt x="497044" y="295576"/>
                  </a:lnTo>
                  <a:lnTo>
                    <a:pt x="485406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0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168525" y="2379377"/>
            <a:ext cx="1207135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675" b="1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dirty="0" sz="6600" spc="275" b="1">
                <a:solidFill>
                  <a:srgbClr val="FFFAFA"/>
                </a:solidFill>
                <a:latin typeface="Arial"/>
                <a:cs typeface="Arial"/>
              </a:rPr>
              <a:t>3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271348" y="1920649"/>
            <a:ext cx="1983739" cy="3821429"/>
            <a:chOff x="13271348" y="1920649"/>
            <a:chExt cx="1983739" cy="3821429"/>
          </a:xfrm>
        </p:grpSpPr>
        <p:sp>
          <p:nvSpPr>
            <p:cNvPr id="19" name="object 19"/>
            <p:cNvSpPr/>
            <p:nvPr/>
          </p:nvSpPr>
          <p:spPr>
            <a:xfrm>
              <a:off x="13271348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011852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4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19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37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19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4" y="4036"/>
                  </a:lnTo>
                  <a:lnTo>
                    <a:pt x="250539" y="0"/>
                  </a:lnTo>
                  <a:lnTo>
                    <a:pt x="295574" y="4036"/>
                  </a:lnTo>
                  <a:lnTo>
                    <a:pt x="337961" y="15674"/>
                  </a:lnTo>
                  <a:lnTo>
                    <a:pt x="376992" y="34206"/>
                  </a:lnTo>
                  <a:lnTo>
                    <a:pt x="411960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6" y="163119"/>
                  </a:lnTo>
                  <a:lnTo>
                    <a:pt x="497044" y="205505"/>
                  </a:lnTo>
                  <a:lnTo>
                    <a:pt x="501080" y="250541"/>
                  </a:lnTo>
                  <a:lnTo>
                    <a:pt x="497044" y="295576"/>
                  </a:lnTo>
                  <a:lnTo>
                    <a:pt x="485406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0" y="442157"/>
                  </a:lnTo>
                  <a:lnTo>
                    <a:pt x="376992" y="466875"/>
                  </a:lnTo>
                  <a:lnTo>
                    <a:pt x="337961" y="485407"/>
                  </a:lnTo>
                  <a:lnTo>
                    <a:pt x="295574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640130" y="2379377"/>
            <a:ext cx="1244600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675" b="1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dirty="0" sz="6600" spc="575" b="1">
                <a:solidFill>
                  <a:srgbClr val="FFFAFA"/>
                </a:solidFill>
                <a:latin typeface="Arial"/>
                <a:cs typeface="Arial"/>
              </a:rPr>
              <a:t>4</a:t>
            </a:r>
            <a:endParaRPr sz="6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65656" y="7037643"/>
            <a:ext cx="2831465" cy="983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0025">
              <a:lnSpc>
                <a:spcPct val="113199"/>
              </a:lnSpc>
              <a:spcBef>
                <a:spcPts val="100"/>
              </a:spcBef>
            </a:pPr>
            <a:r>
              <a:rPr dirty="0" sz="1850" spc="90">
                <a:solidFill>
                  <a:srgbClr val="231F20"/>
                </a:solidFill>
                <a:latin typeface="Lucida Sans Unicode"/>
                <a:cs typeface="Lucida Sans Unicode"/>
              </a:rPr>
              <a:t>Duration </a:t>
            </a:r>
            <a:r>
              <a:rPr dirty="0" sz="1850" spc="-220">
                <a:solidFill>
                  <a:srgbClr val="231F20"/>
                </a:solidFill>
                <a:latin typeface="Lucida Sans Unicode"/>
                <a:cs typeface="Lucida Sans Unicode"/>
              </a:rPr>
              <a:t>:</a:t>
            </a:r>
            <a:r>
              <a:rPr dirty="0" sz="1850" spc="-21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0">
                <a:solidFill>
                  <a:srgbClr val="231F20"/>
                </a:solidFill>
                <a:latin typeface="Lucida Sans Unicode"/>
                <a:cs typeface="Lucida Sans Unicode"/>
              </a:rPr>
              <a:t>6</a:t>
            </a:r>
            <a:r>
              <a:rPr dirty="0" sz="1850" spc="-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month </a:t>
            </a:r>
            <a:r>
              <a:rPr dirty="0" sz="1850" spc="9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45">
                <a:solidFill>
                  <a:srgbClr val="231F20"/>
                </a:solidFill>
                <a:latin typeface="Lucida Sans Unicode"/>
                <a:cs typeface="Lucida Sans Unicode"/>
              </a:rPr>
              <a:t>Structure</a:t>
            </a:r>
            <a:r>
              <a:rPr dirty="0" sz="1850" spc="23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20">
                <a:solidFill>
                  <a:srgbClr val="231F20"/>
                </a:solidFill>
                <a:latin typeface="Lucida Sans Unicode"/>
                <a:cs typeface="Lucida Sans Unicode"/>
              </a:rPr>
              <a:t>:</a:t>
            </a:r>
            <a:r>
              <a:rPr dirty="0" sz="1850" spc="-1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10">
                <a:solidFill>
                  <a:srgbClr val="231F20"/>
                </a:solidFill>
                <a:latin typeface="Lucida Sans Unicode"/>
                <a:cs typeface="Lucida Sans Unicode"/>
              </a:rPr>
              <a:t>Acomplish </a:t>
            </a:r>
            <a:r>
              <a:rPr dirty="0" sz="1850" spc="-57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Lucida Sans Unicode"/>
                <a:cs typeface="Lucida Sans Unicode"/>
              </a:rPr>
              <a:t>new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35">
                <a:solidFill>
                  <a:srgbClr val="231F20"/>
                </a:solidFill>
                <a:latin typeface="Lucida Sans Unicode"/>
                <a:cs typeface="Lucida Sans Unicode"/>
              </a:rPr>
              <a:t>project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Lucida Sans Unicode"/>
                <a:cs typeface="Lucida Sans Unicode"/>
              </a:rPr>
              <a:t>given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88216" y="6023584"/>
            <a:ext cx="298640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2460" marR="5080" indent="-620395">
              <a:lnSpc>
                <a:spcPct val="112799"/>
              </a:lnSpc>
              <a:spcBef>
                <a:spcPts val="100"/>
              </a:spcBef>
            </a:pPr>
            <a:r>
              <a:rPr dirty="0" sz="2050" spc="130" b="1">
                <a:solidFill>
                  <a:srgbClr val="231F20"/>
                </a:solidFill>
                <a:latin typeface="Arial"/>
                <a:cs typeface="Arial"/>
              </a:rPr>
              <a:t>TRAINING</a:t>
            </a:r>
            <a:r>
              <a:rPr dirty="0" sz="2050" spc="24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105" b="1">
                <a:solidFill>
                  <a:srgbClr val="231F20"/>
                </a:solidFill>
                <a:latin typeface="Arial"/>
                <a:cs typeface="Arial"/>
              </a:rPr>
              <a:t>PROGRAM </a:t>
            </a:r>
            <a:r>
              <a:rPr dirty="0" sz="2050" spc="-55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135" b="1">
                <a:solidFill>
                  <a:srgbClr val="231F20"/>
                </a:solidFill>
                <a:latin typeface="Arial"/>
                <a:cs typeface="Arial"/>
              </a:rPr>
              <a:t>OVERVIEW</a:t>
            </a:r>
            <a:r>
              <a:rPr dirty="0" sz="2050" spc="30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-190" b="1">
                <a:solidFill>
                  <a:srgbClr val="231F20"/>
                </a:solidFill>
                <a:latin typeface="Arial"/>
                <a:cs typeface="Arial"/>
              </a:rPr>
              <a:t>: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48908" y="7037643"/>
            <a:ext cx="2859405" cy="983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7795" marR="5080" indent="-125730">
              <a:lnSpc>
                <a:spcPct val="113199"/>
              </a:lnSpc>
              <a:spcBef>
                <a:spcPts val="100"/>
              </a:spcBef>
            </a:pPr>
            <a:r>
              <a:rPr dirty="0" sz="1850" spc="-5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dirty="0" sz="1850" spc="23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75">
                <a:solidFill>
                  <a:srgbClr val="231F20"/>
                </a:solidFill>
                <a:latin typeface="Lucida Sans Unicode"/>
                <a:cs typeface="Lucida Sans Unicode"/>
              </a:rPr>
              <a:t>make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40">
                <a:solidFill>
                  <a:srgbClr val="231F20"/>
                </a:solidFill>
                <a:latin typeface="Lucida Sans Unicode"/>
                <a:cs typeface="Lucida Sans Unicode"/>
              </a:rPr>
              <a:t>company </a:t>
            </a:r>
            <a:r>
              <a:rPr dirty="0" sz="1850" spc="-57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14">
                <a:solidFill>
                  <a:srgbClr val="231F20"/>
                </a:solidFill>
                <a:latin typeface="Lucida Sans Unicode"/>
                <a:cs typeface="Lucida Sans Unicode"/>
              </a:rPr>
              <a:t>easier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75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dirty="0" sz="1850" spc="25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30">
                <a:solidFill>
                  <a:srgbClr val="231F20"/>
                </a:solidFill>
                <a:latin typeface="Lucida Sans Unicode"/>
                <a:cs typeface="Lucida Sans Unicode"/>
              </a:rPr>
              <a:t>record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 </a:t>
            </a:r>
            <a:r>
              <a:rPr dirty="0" sz="1850" spc="10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5">
                <a:solidFill>
                  <a:srgbClr val="231F20"/>
                </a:solidFill>
                <a:latin typeface="Lucida Sans Unicode"/>
                <a:cs typeface="Lucida Sans Unicode"/>
              </a:rPr>
              <a:t>data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3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45">
                <a:solidFill>
                  <a:srgbClr val="231F20"/>
                </a:solidFill>
                <a:latin typeface="Lucida Sans Unicode"/>
                <a:cs typeface="Lucida Sans Unicode"/>
              </a:rPr>
              <a:t>process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82298" y="6051908"/>
            <a:ext cx="2592705" cy="7302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14"/>
              </a:spcBef>
            </a:pPr>
            <a:r>
              <a:rPr dirty="0" sz="2050" spc="114" b="1">
                <a:solidFill>
                  <a:srgbClr val="231F20"/>
                </a:solidFill>
                <a:latin typeface="Arial"/>
                <a:cs typeface="Arial"/>
              </a:rPr>
              <a:t>POTENTIAL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dirty="0" sz="2050" spc="130" b="1">
                <a:solidFill>
                  <a:srgbClr val="231F20"/>
                </a:solidFill>
                <a:latin typeface="Arial"/>
                <a:cs typeface="Arial"/>
              </a:rPr>
              <a:t>CONTRIBUTIONS</a:t>
            </a:r>
            <a:r>
              <a:rPr dirty="0" sz="2050" spc="27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050" spc="-190" b="1">
                <a:solidFill>
                  <a:srgbClr val="231F20"/>
                </a:solidFill>
                <a:latin typeface="Arial"/>
                <a:cs typeface="Arial"/>
              </a:rPr>
              <a:t>: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88996" y="6168899"/>
            <a:ext cx="2947035" cy="280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4075">
              <a:lnSpc>
                <a:spcPct val="100000"/>
              </a:lnSpc>
              <a:spcBef>
                <a:spcPts val="100"/>
              </a:spcBef>
            </a:pPr>
            <a:r>
              <a:rPr dirty="0" sz="2050" spc="90" b="1">
                <a:solidFill>
                  <a:srgbClr val="231F20"/>
                </a:solidFill>
                <a:latin typeface="Arial"/>
                <a:cs typeface="Arial"/>
              </a:rPr>
              <a:t>PROJECT</a:t>
            </a:r>
            <a:endParaRPr sz="2050">
              <a:latin typeface="Arial"/>
              <a:cs typeface="Arial"/>
            </a:endParaRPr>
          </a:p>
          <a:p>
            <a:pPr marL="295910" marR="53975" indent="-234315">
              <a:lnSpc>
                <a:spcPct val="113199"/>
              </a:lnSpc>
              <a:spcBef>
                <a:spcPts val="1830"/>
              </a:spcBef>
            </a:pPr>
            <a:r>
              <a:rPr dirty="0" sz="1850" spc="100">
                <a:solidFill>
                  <a:srgbClr val="231F20"/>
                </a:solidFill>
                <a:latin typeface="Lucida Sans Unicode"/>
                <a:cs typeface="Lucida Sans Unicode"/>
              </a:rPr>
              <a:t>Lorem</a:t>
            </a:r>
            <a:r>
              <a:rPr dirty="0" sz="1850" spc="23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ipsum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Lucida Sans Unicode"/>
                <a:cs typeface="Lucida Sans Unicode"/>
              </a:rPr>
              <a:t>dolor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sit </a:t>
            </a:r>
            <a:r>
              <a:rPr dirty="0" sz="1850" spc="-57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Lucida Sans Unicode"/>
                <a:cs typeface="Lucida Sans Unicode"/>
              </a:rPr>
              <a:t>amet,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55">
                <a:solidFill>
                  <a:srgbClr val="231F20"/>
                </a:solidFill>
                <a:latin typeface="Lucida Sans Unicode"/>
                <a:cs typeface="Lucida Sans Unicode"/>
              </a:rPr>
              <a:t>consectetur</a:t>
            </a:r>
            <a:endParaRPr sz="1850">
              <a:latin typeface="Lucida Sans Unicode"/>
              <a:cs typeface="Lucida Sans Unicode"/>
            </a:endParaRPr>
          </a:p>
          <a:p>
            <a:pPr marL="12700" marR="5080" indent="193675">
              <a:lnSpc>
                <a:spcPct val="113199"/>
              </a:lnSpc>
            </a:pPr>
            <a:r>
              <a:rPr dirty="0" sz="1850" spc="114">
                <a:solidFill>
                  <a:srgbClr val="231F20"/>
                </a:solidFill>
                <a:latin typeface="Lucida Sans Unicode"/>
                <a:cs typeface="Lucida Sans Unicode"/>
              </a:rPr>
              <a:t>adipiscing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60">
                <a:solidFill>
                  <a:srgbClr val="231F20"/>
                </a:solidFill>
                <a:latin typeface="Lucida Sans Unicode"/>
                <a:cs typeface="Lucida Sans Unicode"/>
              </a:rPr>
              <a:t>elit.</a:t>
            </a:r>
            <a:r>
              <a:rPr dirty="0" sz="1850" spc="24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55">
                <a:solidFill>
                  <a:srgbClr val="231F20"/>
                </a:solidFill>
                <a:latin typeface="Lucida Sans Unicode"/>
                <a:cs typeface="Lucida Sans Unicode"/>
              </a:rPr>
              <a:t>Duis </a:t>
            </a:r>
            <a:r>
              <a:rPr dirty="0" sz="1850" spc="6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5">
                <a:solidFill>
                  <a:srgbClr val="231F20"/>
                </a:solidFill>
                <a:latin typeface="Lucida Sans Unicode"/>
                <a:cs typeface="Lucida Sans Unicode"/>
              </a:rPr>
              <a:t>vulputate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50">
                <a:solidFill>
                  <a:srgbClr val="231F20"/>
                </a:solidFill>
                <a:latin typeface="Lucida Sans Unicode"/>
                <a:cs typeface="Lucida Sans Unicode"/>
              </a:rPr>
              <a:t>nulla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at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14">
                <a:solidFill>
                  <a:srgbClr val="231F20"/>
                </a:solidFill>
                <a:latin typeface="Lucida Sans Unicode"/>
                <a:cs typeface="Lucida Sans Unicode"/>
              </a:rPr>
              <a:t>ante </a:t>
            </a:r>
            <a:r>
              <a:rPr dirty="0" sz="1850" spc="-57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Lucida Sans Unicode"/>
                <a:cs typeface="Lucida Sans Unicode"/>
              </a:rPr>
              <a:t>rhoncus,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vel</a:t>
            </a:r>
            <a:r>
              <a:rPr dirty="0" sz="1850" spc="24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0">
                <a:solidFill>
                  <a:srgbClr val="231F20"/>
                </a:solidFill>
                <a:latin typeface="Lucida Sans Unicode"/>
                <a:cs typeface="Lucida Sans Unicode"/>
              </a:rPr>
              <a:t>efficitur</a:t>
            </a:r>
            <a:endParaRPr sz="18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felis</a:t>
            </a:r>
            <a:r>
              <a:rPr dirty="0" sz="1850" spc="22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05">
                <a:solidFill>
                  <a:srgbClr val="231F20"/>
                </a:solidFill>
                <a:latin typeface="Lucida Sans Unicode"/>
                <a:cs typeface="Lucida Sans Unicode"/>
              </a:rPr>
              <a:t>condimentum.</a:t>
            </a:r>
            <a:endParaRPr sz="18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Proin</a:t>
            </a:r>
            <a:r>
              <a:rPr dirty="0" sz="1850" spc="23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Lucida Sans Unicode"/>
                <a:cs typeface="Lucida Sans Unicode"/>
              </a:rPr>
              <a:t>odio</a:t>
            </a:r>
            <a:r>
              <a:rPr dirty="0" sz="1850" spc="23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60">
                <a:solidFill>
                  <a:srgbClr val="231F20"/>
                </a:solidFill>
                <a:latin typeface="Lucida Sans Unicode"/>
                <a:cs typeface="Lucida Sans Unicode"/>
              </a:rPr>
              <a:t>odio.</a:t>
            </a:r>
            <a:endParaRPr sz="1850">
              <a:latin typeface="Lucida Sans Unicode"/>
              <a:cs typeface="Lucida Sans Unicode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22"/>
            <a:ext cx="4200426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" y="5775919"/>
              <a:ext cx="18288908" cy="4511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5510" y="8765586"/>
              <a:ext cx="4124324" cy="4381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900352" y="4678111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30" h="4087495">
                  <a:moveTo>
                    <a:pt x="0" y="0"/>
                  </a:moveTo>
                  <a:lnTo>
                    <a:pt x="4113178" y="0"/>
                  </a:lnTo>
                  <a:lnTo>
                    <a:pt x="4113178" y="4087472"/>
                  </a:lnTo>
                  <a:lnTo>
                    <a:pt x="0" y="4087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190" y="8765586"/>
              <a:ext cx="4124324" cy="4381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5033" y="4678111"/>
              <a:ext cx="4113529" cy="2602230"/>
            </a:xfrm>
            <a:custGeom>
              <a:avLst/>
              <a:gdLst/>
              <a:ahLst/>
              <a:cxnLst/>
              <a:rect l="l" t="t" r="r" b="b"/>
              <a:pathLst>
                <a:path w="4113529" h="2602229">
                  <a:moveTo>
                    <a:pt x="0" y="0"/>
                  </a:moveTo>
                  <a:lnTo>
                    <a:pt x="4113179" y="0"/>
                  </a:lnTo>
                  <a:lnTo>
                    <a:pt x="4113179" y="2602093"/>
                  </a:lnTo>
                  <a:lnTo>
                    <a:pt x="0" y="2602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468" y="8765586"/>
              <a:ext cx="4124324" cy="4381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16130" y="1889525"/>
            <a:ext cx="10778490" cy="1463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840479" algn="l"/>
              </a:tabLst>
            </a:pPr>
            <a:r>
              <a:rPr dirty="0" spc="-150"/>
              <a:t>WORK	</a:t>
            </a:r>
            <a:r>
              <a:rPr dirty="0" spc="150"/>
              <a:t>EXPERIENCE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544137" y="5950324"/>
            <a:ext cx="4872355" cy="657225"/>
            <a:chOff x="7544137" y="5950324"/>
            <a:chExt cx="4872355" cy="6572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4137" y="5950324"/>
              <a:ext cx="66675" cy="66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4137" y="6245598"/>
              <a:ext cx="66675" cy="66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4137" y="6540873"/>
              <a:ext cx="66675" cy="66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9657" y="5950324"/>
              <a:ext cx="66675" cy="666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289310" y="4678111"/>
            <a:ext cx="4110354" cy="269811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47244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720"/>
              </a:spcBef>
            </a:pPr>
            <a:r>
              <a:rPr dirty="0" sz="3050" spc="65">
                <a:solidFill>
                  <a:srgbClr val="FDFAFA"/>
                </a:solidFill>
                <a:latin typeface="Trebuchet MS"/>
                <a:cs typeface="Trebuchet MS"/>
              </a:rPr>
              <a:t>RESPONSIBILITIES</a:t>
            </a:r>
            <a:endParaRPr sz="3050">
              <a:latin typeface="Trebuchet MS"/>
              <a:cs typeface="Trebuchet MS"/>
            </a:endParaRPr>
          </a:p>
          <a:p>
            <a:pPr algn="ctr" marL="370205" marR="360045">
              <a:lnSpc>
                <a:spcPct val="113999"/>
              </a:lnSpc>
              <a:spcBef>
                <a:spcPts val="1400"/>
              </a:spcBef>
            </a:pPr>
            <a:r>
              <a:rPr dirty="0" sz="1700" spc="15">
                <a:solidFill>
                  <a:srgbClr val="FFFAFA"/>
                </a:solidFill>
                <a:latin typeface="Lucida Sans Unicode"/>
                <a:cs typeface="Lucida Sans Unicode"/>
              </a:rPr>
              <a:t>To</a:t>
            </a:r>
            <a:r>
              <a:rPr dirty="0" sz="1700" spc="24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55">
                <a:solidFill>
                  <a:srgbClr val="FFFAFA"/>
                </a:solidFill>
                <a:latin typeface="Lucida Sans Unicode"/>
                <a:cs typeface="Lucida Sans Unicode"/>
              </a:rPr>
              <a:t>create</a:t>
            </a:r>
            <a:r>
              <a:rPr dirty="0" sz="1700" spc="24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1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dirty="0" sz="1700" spc="24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web</a:t>
            </a:r>
            <a:r>
              <a:rPr dirty="0" sz="1700" spc="24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30">
                <a:solidFill>
                  <a:srgbClr val="FFFAFA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1700" spc="-52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30">
                <a:solidFill>
                  <a:srgbClr val="FFFAFA"/>
                </a:solidFill>
                <a:latin typeface="Lucida Sans Unicode"/>
                <a:cs typeface="Lucida Sans Unicode"/>
              </a:rPr>
              <a:t>according</a:t>
            </a:r>
            <a:r>
              <a:rPr dirty="0" sz="1700" spc="25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to</a:t>
            </a:r>
            <a:r>
              <a:rPr dirty="0" sz="1700" spc="25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05">
                <a:solidFill>
                  <a:srgbClr val="FFFAFA"/>
                </a:solidFill>
                <a:latin typeface="Lucida Sans Unicode"/>
                <a:cs typeface="Lucida Sans Unicode"/>
              </a:rPr>
              <a:t>the</a:t>
            </a:r>
            <a:endParaRPr sz="1700">
              <a:latin typeface="Lucida Sans Unicode"/>
              <a:cs typeface="Lucida Sans Unicode"/>
            </a:endParaRPr>
          </a:p>
          <a:p>
            <a:pPr algn="ctr" marL="542290" marR="531495">
              <a:lnSpc>
                <a:spcPct val="113999"/>
              </a:lnSpc>
            </a:pPr>
            <a:r>
              <a:rPr dirty="0" sz="1700" spc="145">
                <a:solidFill>
                  <a:srgbClr val="FFFAFA"/>
                </a:solidFill>
                <a:latin typeface="Lucida Sans Unicode"/>
                <a:cs typeface="Lucida Sans Unicode"/>
              </a:rPr>
              <a:t>specifications</a:t>
            </a:r>
            <a:r>
              <a:rPr dirty="0" sz="1700" spc="22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and</a:t>
            </a:r>
            <a:r>
              <a:rPr dirty="0" sz="1700" spc="22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30">
                <a:solidFill>
                  <a:srgbClr val="FFFAFA"/>
                </a:solidFill>
                <a:latin typeface="Lucida Sans Unicode"/>
                <a:cs typeface="Lucida Sans Unicode"/>
              </a:rPr>
              <a:t>needs </a:t>
            </a:r>
            <a:r>
              <a:rPr dirty="0" sz="1700" spc="-52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05">
                <a:solidFill>
                  <a:srgbClr val="FFFAFA"/>
                </a:solidFill>
                <a:latin typeface="Lucida Sans Unicode"/>
                <a:cs typeface="Lucida Sans Unicode"/>
              </a:rPr>
              <a:t>outlined</a:t>
            </a:r>
            <a:r>
              <a:rPr dirty="0" sz="1700" spc="25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by</a:t>
            </a:r>
            <a:r>
              <a:rPr dirty="0" sz="1700" spc="25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05">
                <a:solidFill>
                  <a:srgbClr val="FFFAFA"/>
                </a:solidFill>
                <a:latin typeface="Lucida Sans Unicode"/>
                <a:cs typeface="Lucida Sans Unicode"/>
              </a:rPr>
              <a:t>the</a:t>
            </a:r>
            <a:r>
              <a:rPr dirty="0" sz="1700" spc="254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5">
                <a:solidFill>
                  <a:srgbClr val="FFFAFA"/>
                </a:solidFill>
                <a:latin typeface="Lucida Sans Unicode"/>
                <a:cs typeface="Lucida Sans Unicode"/>
              </a:rPr>
              <a:t>user.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5033" y="4678111"/>
            <a:ext cx="4113529" cy="2602230"/>
          </a:xfrm>
          <a:prstGeom prst="rect">
            <a:avLst/>
          </a:prstGeom>
        </p:spPr>
        <p:txBody>
          <a:bodyPr wrap="square" lIns="0" tIns="472440" rIns="0" bIns="0" rtlCol="0" vert="horz">
            <a:spAutoFit/>
          </a:bodyPr>
          <a:lstStyle/>
          <a:p>
            <a:pPr marL="523240">
              <a:lnSpc>
                <a:spcPct val="100000"/>
              </a:lnSpc>
              <a:spcBef>
                <a:spcPts val="3720"/>
              </a:spcBef>
            </a:pPr>
            <a:r>
              <a:rPr dirty="0" sz="3050" spc="70">
                <a:solidFill>
                  <a:srgbClr val="FDFAFA"/>
                </a:solidFill>
                <a:latin typeface="Trebuchet MS"/>
                <a:cs typeface="Trebuchet MS"/>
              </a:rPr>
              <a:t>SKILLS</a:t>
            </a:r>
            <a:r>
              <a:rPr dirty="0" sz="3050" spc="315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dirty="0" sz="3050" spc="-20">
                <a:solidFill>
                  <a:srgbClr val="FDFAFA"/>
                </a:solidFill>
                <a:latin typeface="Trebuchet MS"/>
                <a:cs typeface="Trebuchet MS"/>
              </a:rPr>
              <a:t>ACQUIRED</a:t>
            </a:r>
            <a:endParaRPr sz="3050">
              <a:latin typeface="Trebuchet MS"/>
              <a:cs typeface="Trebuchet MS"/>
            </a:endParaRPr>
          </a:p>
          <a:p>
            <a:pPr marL="648970" marR="1475105">
              <a:lnSpc>
                <a:spcPct val="113999"/>
              </a:lnSpc>
              <a:spcBef>
                <a:spcPts val="1400"/>
              </a:spcBef>
            </a:pP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Problem</a:t>
            </a:r>
            <a:r>
              <a:rPr dirty="0" sz="1700" spc="18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0">
                <a:solidFill>
                  <a:srgbClr val="FFFAFA"/>
                </a:solidFill>
                <a:latin typeface="Lucida Sans Unicode"/>
                <a:cs typeface="Lucida Sans Unicode"/>
              </a:rPr>
              <a:t>Solving. </a:t>
            </a:r>
            <a:r>
              <a:rPr dirty="0" sz="1700" spc="-52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Programming.</a:t>
            </a:r>
            <a:endParaRPr sz="1700">
              <a:latin typeface="Lucida Sans Unicode"/>
              <a:cs typeface="Lucida Sans Unicode"/>
            </a:endParaRPr>
          </a:p>
          <a:p>
            <a:pPr marL="648970">
              <a:lnSpc>
                <a:spcPct val="100000"/>
              </a:lnSpc>
              <a:spcBef>
                <a:spcPts val="285"/>
              </a:spcBef>
            </a:pPr>
            <a:r>
              <a:rPr dirty="0" sz="1700" spc="70">
                <a:solidFill>
                  <a:srgbClr val="FFFAFA"/>
                </a:solidFill>
                <a:latin typeface="Lucida Sans Unicode"/>
                <a:cs typeface="Lucida Sans Unicode"/>
              </a:rPr>
              <a:t>Designing.</a:t>
            </a:r>
            <a:endParaRPr sz="170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9657" y="6899772"/>
            <a:ext cx="66675" cy="6667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900352" y="4678111"/>
            <a:ext cx="4113529" cy="4087495"/>
          </a:xfrm>
          <a:prstGeom prst="rect">
            <a:avLst/>
          </a:prstGeom>
        </p:spPr>
        <p:txBody>
          <a:bodyPr wrap="square" lIns="0" tIns="481330" rIns="0" bIns="0" rtlCol="0" vert="horz">
            <a:spAutoFit/>
          </a:bodyPr>
          <a:lstStyle/>
          <a:p>
            <a:pPr marL="760095">
              <a:lnSpc>
                <a:spcPct val="100000"/>
              </a:lnSpc>
              <a:spcBef>
                <a:spcPts val="3790"/>
              </a:spcBef>
            </a:pPr>
            <a:r>
              <a:rPr dirty="0" sz="3050" spc="-15">
                <a:solidFill>
                  <a:srgbClr val="FDFAFA"/>
                </a:solidFill>
                <a:latin typeface="Trebuchet MS"/>
                <a:cs typeface="Trebuchet MS"/>
              </a:rPr>
              <a:t>ACHIEVEMENTS</a:t>
            </a:r>
            <a:endParaRPr sz="3050">
              <a:latin typeface="Trebuchet MS"/>
              <a:cs typeface="Trebuchet MS"/>
            </a:endParaRPr>
          </a:p>
          <a:p>
            <a:pPr marL="649605">
              <a:lnSpc>
                <a:spcPct val="100000"/>
              </a:lnSpc>
              <a:spcBef>
                <a:spcPts val="1614"/>
              </a:spcBef>
            </a:pPr>
            <a:r>
              <a:rPr dirty="0" sz="1700" spc="240">
                <a:solidFill>
                  <a:srgbClr val="FFFAFA"/>
                </a:solidFill>
                <a:latin typeface="Lucida Sans Unicode"/>
                <a:cs typeface="Lucida Sans Unicode"/>
              </a:rPr>
              <a:t>G</a:t>
            </a:r>
            <a:r>
              <a:rPr dirty="0" sz="1700" spc="155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i</a:t>
            </a:r>
            <a:r>
              <a:rPr dirty="0" sz="1700" spc="95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dirty="0" sz="1700" spc="195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dirty="0" sz="1700" spc="10">
                <a:solidFill>
                  <a:srgbClr val="FFFAFA"/>
                </a:solidFill>
                <a:latin typeface="Lucida Sans Unicode"/>
                <a:cs typeface="Lucida Sans Unicode"/>
              </a:rPr>
              <a:t>d</a:t>
            </a:r>
            <a:r>
              <a:rPr dirty="0" sz="1700" spc="254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95">
                <a:solidFill>
                  <a:srgbClr val="FFFAFA"/>
                </a:solidFill>
                <a:latin typeface="Lucida Sans Unicode"/>
                <a:cs typeface="Lucida Sans Unicode"/>
              </a:rPr>
              <a:t>h</a:t>
            </a:r>
            <a:r>
              <a:rPr dirty="0" sz="1700" spc="155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dirty="0" sz="1700" spc="95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dirty="0" sz="1700" spc="175">
                <a:solidFill>
                  <a:srgbClr val="FFFAFA"/>
                </a:solidFill>
                <a:latin typeface="Lucida Sans Unicode"/>
                <a:cs typeface="Lucida Sans Unicode"/>
              </a:rPr>
              <a:t>d</a:t>
            </a:r>
            <a:r>
              <a:rPr dirty="0" sz="1700" spc="155">
                <a:solidFill>
                  <a:srgbClr val="FFFAFA"/>
                </a:solidFill>
                <a:latin typeface="Lucida Sans Unicode"/>
                <a:cs typeface="Lucida Sans Unicode"/>
              </a:rPr>
              <a:t>s</a:t>
            </a:r>
            <a:r>
              <a:rPr dirty="0" sz="1700" spc="-100">
                <a:solidFill>
                  <a:srgbClr val="FFFAFA"/>
                </a:solidFill>
                <a:latin typeface="Lucida Sans Unicode"/>
                <a:cs typeface="Lucida Sans Unicode"/>
              </a:rPr>
              <a:t>-</a:t>
            </a:r>
            <a:r>
              <a:rPr dirty="0" sz="1700" spc="-37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4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dirty="0" sz="1700" spc="-7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endParaRPr sz="1700">
              <a:latin typeface="Lucida Sans Unicode"/>
              <a:cs typeface="Lucida Sans Unicode"/>
            </a:endParaRPr>
          </a:p>
          <a:p>
            <a:pPr marL="649605" marR="570230">
              <a:lnSpc>
                <a:spcPct val="113999"/>
              </a:lnSpc>
            </a:pPr>
            <a:r>
              <a:rPr dirty="0" sz="1700" spc="130">
                <a:solidFill>
                  <a:srgbClr val="FFFAFA"/>
                </a:solidFill>
                <a:latin typeface="Lucida Sans Unicode"/>
                <a:cs typeface="Lucida Sans Unicode"/>
              </a:rPr>
              <a:t>experience </a:t>
            </a:r>
            <a:r>
              <a:rPr dirty="0" sz="1700" spc="5">
                <a:solidFill>
                  <a:srgbClr val="FFFAFA"/>
                </a:solidFill>
                <a:latin typeface="Lucida Sans Unicode"/>
                <a:cs typeface="Lucida Sans Unicode"/>
              </a:rPr>
              <a:t>in</a:t>
            </a:r>
            <a:r>
              <a:rPr dirty="0" sz="1700" spc="1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30">
                <a:solidFill>
                  <a:srgbClr val="FFFAFA"/>
                </a:solidFill>
                <a:latin typeface="Lucida Sans Unicode"/>
                <a:cs typeface="Lucida Sans Unicode"/>
              </a:rPr>
              <a:t>diverse </a:t>
            </a:r>
            <a:r>
              <a:rPr dirty="0" sz="1700" spc="-20">
                <a:solidFill>
                  <a:srgbClr val="FFFAFA"/>
                </a:solidFill>
                <a:latin typeface="Lucida Sans Unicode"/>
                <a:cs typeface="Lucida Sans Unicode"/>
              </a:rPr>
              <a:t>IT </a:t>
            </a:r>
            <a:r>
              <a:rPr dirty="0" sz="1700" spc="-53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05">
                <a:solidFill>
                  <a:srgbClr val="FFFAFA"/>
                </a:solidFill>
                <a:latin typeface="Lucida Sans Unicode"/>
                <a:cs typeface="Lucida Sans Unicode"/>
              </a:rPr>
              <a:t>tasks</a:t>
            </a:r>
            <a:r>
              <a:rPr dirty="0" sz="1700" spc="24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and</a:t>
            </a:r>
            <a:r>
              <a:rPr dirty="0" sz="1700" spc="25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projects.</a:t>
            </a:r>
            <a:endParaRPr sz="1700">
              <a:latin typeface="Lucida Sans Unicode"/>
              <a:cs typeface="Lucida Sans Unicode"/>
            </a:endParaRPr>
          </a:p>
          <a:p>
            <a:pPr marL="649605">
              <a:lnSpc>
                <a:spcPct val="100000"/>
              </a:lnSpc>
              <a:spcBef>
                <a:spcPts val="785"/>
              </a:spcBef>
            </a:pP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Applied</a:t>
            </a:r>
            <a:r>
              <a:rPr dirty="0" sz="1700" spc="23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35">
                <a:solidFill>
                  <a:srgbClr val="FFFAFA"/>
                </a:solidFill>
                <a:latin typeface="Lucida Sans Unicode"/>
                <a:cs typeface="Lucida Sans Unicode"/>
              </a:rPr>
              <a:t>theoretical</a:t>
            </a:r>
            <a:r>
              <a:rPr dirty="0" sz="1700" spc="23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20">
                <a:solidFill>
                  <a:srgbClr val="FFFAFA"/>
                </a:solidFill>
                <a:latin typeface="Lucida Sans Unicode"/>
                <a:cs typeface="Lucida Sans Unicode"/>
              </a:rPr>
              <a:t>IT</a:t>
            </a:r>
            <a:endParaRPr sz="1700">
              <a:latin typeface="Lucida Sans Unicode"/>
              <a:cs typeface="Lucida Sans Unicode"/>
            </a:endParaRPr>
          </a:p>
          <a:p>
            <a:pPr marL="649605" marR="561975">
              <a:lnSpc>
                <a:spcPct val="113999"/>
              </a:lnSpc>
            </a:pPr>
            <a:r>
              <a:rPr dirty="0" sz="1700" spc="35">
                <a:solidFill>
                  <a:srgbClr val="FFFAFA"/>
                </a:solidFill>
                <a:latin typeface="Lucida Sans Unicode"/>
                <a:cs typeface="Lucida Sans Unicode"/>
              </a:rPr>
              <a:t>k</a:t>
            </a:r>
            <a:r>
              <a:rPr dirty="0" sz="1700" spc="95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dirty="0" sz="1700" spc="14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dirty="0" sz="1700" spc="150">
                <a:solidFill>
                  <a:srgbClr val="FFFAFA"/>
                </a:solidFill>
                <a:latin typeface="Lucida Sans Unicode"/>
                <a:cs typeface="Lucida Sans Unicode"/>
              </a:rPr>
              <a:t>w</a:t>
            </a:r>
            <a:r>
              <a:rPr dirty="0" sz="1700" spc="55">
                <a:solidFill>
                  <a:srgbClr val="FFFAFA"/>
                </a:solidFill>
                <a:latin typeface="Lucida Sans Unicode"/>
                <a:cs typeface="Lucida Sans Unicode"/>
              </a:rPr>
              <a:t>l</a:t>
            </a:r>
            <a:r>
              <a:rPr dirty="0" sz="1700" spc="195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dirty="0" sz="1700" spc="175">
                <a:solidFill>
                  <a:srgbClr val="FFFAFA"/>
                </a:solidFill>
                <a:latin typeface="Lucida Sans Unicode"/>
                <a:cs typeface="Lucida Sans Unicode"/>
              </a:rPr>
              <a:t>d</a:t>
            </a:r>
            <a:r>
              <a:rPr dirty="0" sz="1700" spc="55">
                <a:solidFill>
                  <a:srgbClr val="FFFAFA"/>
                </a:solidFill>
                <a:latin typeface="Lucida Sans Unicode"/>
                <a:cs typeface="Lucida Sans Unicode"/>
              </a:rPr>
              <a:t>g</a:t>
            </a:r>
            <a:r>
              <a:rPr dirty="0" sz="1700" spc="30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dirty="0" sz="1700" spc="254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>
                <a:solidFill>
                  <a:srgbClr val="FFFAFA"/>
                </a:solidFill>
                <a:latin typeface="Lucida Sans Unicode"/>
                <a:cs typeface="Lucida Sans Unicode"/>
              </a:rPr>
              <a:t>i</a:t>
            </a:r>
            <a:r>
              <a:rPr dirty="0" sz="1700" spc="-7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dirty="0" sz="1700" spc="254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90">
                <a:solidFill>
                  <a:srgbClr val="FFFAFA"/>
                </a:solidFill>
                <a:latin typeface="Lucida Sans Unicode"/>
                <a:cs typeface="Lucida Sans Unicode"/>
              </a:rPr>
              <a:t>r</a:t>
            </a:r>
            <a:r>
              <a:rPr dirty="0" sz="1700" spc="195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dirty="0" sz="1700" spc="155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dirty="0" sz="1700" spc="55">
                <a:solidFill>
                  <a:srgbClr val="FFFAFA"/>
                </a:solidFill>
                <a:latin typeface="Lucida Sans Unicode"/>
                <a:cs typeface="Lucida Sans Unicode"/>
              </a:rPr>
              <a:t>l</a:t>
            </a:r>
            <a:r>
              <a:rPr dirty="0" sz="1700" spc="-100">
                <a:solidFill>
                  <a:srgbClr val="FFFAFA"/>
                </a:solidFill>
                <a:latin typeface="Lucida Sans Unicode"/>
                <a:cs typeface="Lucida Sans Unicode"/>
              </a:rPr>
              <a:t>-</a:t>
            </a:r>
            <a:r>
              <a:rPr dirty="0" sz="1700" spc="-37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50">
                <a:solidFill>
                  <a:srgbClr val="FFFAFA"/>
                </a:solidFill>
                <a:latin typeface="Lucida Sans Unicode"/>
                <a:cs typeface="Lucida Sans Unicode"/>
              </a:rPr>
              <a:t>w</a:t>
            </a:r>
            <a:r>
              <a:rPr dirty="0" sz="1700" spc="14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dirty="0" sz="1700" spc="90">
                <a:solidFill>
                  <a:srgbClr val="FFFAFA"/>
                </a:solidFill>
                <a:latin typeface="Lucida Sans Unicode"/>
                <a:cs typeface="Lucida Sans Unicode"/>
              </a:rPr>
              <a:t>r</a:t>
            </a:r>
            <a:r>
              <a:rPr dirty="0" sz="1700" spc="55">
                <a:solidFill>
                  <a:srgbClr val="FFFAFA"/>
                </a:solidFill>
                <a:latin typeface="Lucida Sans Unicode"/>
                <a:cs typeface="Lucida Sans Unicode"/>
              </a:rPr>
              <a:t>l</a:t>
            </a:r>
            <a:r>
              <a:rPr dirty="0" sz="1700" spc="5">
                <a:solidFill>
                  <a:srgbClr val="FFFAFA"/>
                </a:solidFill>
                <a:latin typeface="Lucida Sans Unicode"/>
                <a:cs typeface="Lucida Sans Unicode"/>
              </a:rPr>
              <a:t>d  </a:t>
            </a:r>
            <a:r>
              <a:rPr dirty="0" sz="1700" spc="120">
                <a:solidFill>
                  <a:srgbClr val="FFFAFA"/>
                </a:solidFill>
                <a:latin typeface="Lucida Sans Unicode"/>
                <a:cs typeface="Lucida Sans Unicode"/>
              </a:rPr>
              <a:t>settings</a:t>
            </a:r>
            <a:r>
              <a:rPr dirty="0" sz="1700" spc="245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70">
                <a:solidFill>
                  <a:srgbClr val="FFFAFA"/>
                </a:solidFill>
                <a:latin typeface="Lucida Sans Unicode"/>
                <a:cs typeface="Lucida Sans Unicode"/>
              </a:rPr>
              <a:t>during</a:t>
            </a:r>
            <a:endParaRPr sz="1700">
              <a:latin typeface="Lucida Sans Unicode"/>
              <a:cs typeface="Lucida Sans Unicode"/>
            </a:endParaRPr>
          </a:p>
          <a:p>
            <a:pPr marL="649605">
              <a:lnSpc>
                <a:spcPct val="100000"/>
              </a:lnSpc>
              <a:spcBef>
                <a:spcPts val="285"/>
              </a:spcBef>
            </a:pPr>
            <a:r>
              <a:rPr dirty="0" sz="1700" spc="95">
                <a:solidFill>
                  <a:srgbClr val="FFFAFA"/>
                </a:solidFill>
                <a:latin typeface="Lucida Sans Unicode"/>
                <a:cs typeface="Lucida Sans Unicode"/>
              </a:rPr>
              <a:t>internship.</a:t>
            </a:r>
            <a:endParaRPr sz="1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" y="5895549"/>
            <a:ext cx="8908950" cy="43912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2642" y="0"/>
            <a:ext cx="6388551" cy="37214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9901" y="962147"/>
            <a:ext cx="11093450" cy="13423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650" spc="-105"/>
              <a:t>PROJECT</a:t>
            </a:r>
            <a:r>
              <a:rPr dirty="0" sz="8650" spc="1270"/>
              <a:t> </a:t>
            </a:r>
            <a:r>
              <a:rPr dirty="0" sz="8650" spc="385"/>
              <a:t>SIMPLIFIED</a:t>
            </a:r>
            <a:endParaRPr sz="8650"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1870275" y="1028698"/>
                </a:moveTo>
                <a:lnTo>
                  <a:pt x="0" y="1028698"/>
                </a:lnTo>
                <a:lnTo>
                  <a:pt x="0" y="0"/>
                </a:lnTo>
                <a:lnTo>
                  <a:pt x="1870275" y="0"/>
                </a:lnTo>
                <a:lnTo>
                  <a:pt x="1870275" y="102869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9668647" y="5895549"/>
            <a:ext cx="8619490" cy="4391660"/>
            <a:chOff x="9668647" y="5895549"/>
            <a:chExt cx="8619490" cy="4391660"/>
          </a:xfrm>
        </p:grpSpPr>
        <p:sp>
          <p:nvSpPr>
            <p:cNvPr id="8" name="object 8"/>
            <p:cNvSpPr/>
            <p:nvPr/>
          </p:nvSpPr>
          <p:spPr>
            <a:xfrm>
              <a:off x="16333168" y="8069436"/>
              <a:ext cx="1955164" cy="2218055"/>
            </a:xfrm>
            <a:custGeom>
              <a:avLst/>
              <a:gdLst/>
              <a:ahLst/>
              <a:cxnLst/>
              <a:rect l="l" t="t" r="r" b="b"/>
              <a:pathLst>
                <a:path w="1955165" h="2218054">
                  <a:moveTo>
                    <a:pt x="1954830" y="2217562"/>
                  </a:moveTo>
                  <a:lnTo>
                    <a:pt x="0" y="2217562"/>
                  </a:lnTo>
                  <a:lnTo>
                    <a:pt x="0" y="0"/>
                  </a:lnTo>
                  <a:lnTo>
                    <a:pt x="1954830" y="0"/>
                  </a:lnTo>
                  <a:lnTo>
                    <a:pt x="1954830" y="22175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68647" y="5895549"/>
              <a:ext cx="8036559" cy="2351405"/>
            </a:xfrm>
            <a:custGeom>
              <a:avLst/>
              <a:gdLst/>
              <a:ahLst/>
              <a:cxnLst/>
              <a:rect l="l" t="t" r="r" b="b"/>
              <a:pathLst>
                <a:path w="8036559" h="2351404">
                  <a:moveTo>
                    <a:pt x="7741157" y="2351362"/>
                  </a:moveTo>
                  <a:lnTo>
                    <a:pt x="295274" y="2351362"/>
                  </a:lnTo>
                  <a:lnTo>
                    <a:pt x="248804" y="2347683"/>
                  </a:lnTo>
                  <a:lnTo>
                    <a:pt x="203897" y="2336867"/>
                  </a:lnTo>
                  <a:lnTo>
                    <a:pt x="161346" y="2319242"/>
                  </a:lnTo>
                  <a:lnTo>
                    <a:pt x="121944" y="2295136"/>
                  </a:lnTo>
                  <a:lnTo>
                    <a:pt x="86484" y="2264878"/>
                  </a:lnTo>
                  <a:lnTo>
                    <a:pt x="56225" y="2229417"/>
                  </a:lnTo>
                  <a:lnTo>
                    <a:pt x="32119" y="2190015"/>
                  </a:lnTo>
                  <a:lnTo>
                    <a:pt x="14494" y="2147464"/>
                  </a:lnTo>
                  <a:lnTo>
                    <a:pt x="3678" y="2102557"/>
                  </a:lnTo>
                  <a:lnTo>
                    <a:pt x="0" y="2056087"/>
                  </a:lnTo>
                  <a:lnTo>
                    <a:pt x="0" y="295274"/>
                  </a:lnTo>
                  <a:lnTo>
                    <a:pt x="3678" y="248804"/>
                  </a:lnTo>
                  <a:lnTo>
                    <a:pt x="14494" y="203897"/>
                  </a:lnTo>
                  <a:lnTo>
                    <a:pt x="32119" y="161346"/>
                  </a:lnTo>
                  <a:lnTo>
                    <a:pt x="56225" y="121944"/>
                  </a:lnTo>
                  <a:lnTo>
                    <a:pt x="86484" y="86484"/>
                  </a:lnTo>
                  <a:lnTo>
                    <a:pt x="121944" y="56225"/>
                  </a:lnTo>
                  <a:lnTo>
                    <a:pt x="161346" y="32119"/>
                  </a:lnTo>
                  <a:lnTo>
                    <a:pt x="203897" y="14494"/>
                  </a:lnTo>
                  <a:lnTo>
                    <a:pt x="248804" y="3678"/>
                  </a:lnTo>
                  <a:lnTo>
                    <a:pt x="295274" y="0"/>
                  </a:lnTo>
                  <a:lnTo>
                    <a:pt x="7741158" y="0"/>
                  </a:lnTo>
                  <a:lnTo>
                    <a:pt x="7787627" y="3678"/>
                  </a:lnTo>
                  <a:lnTo>
                    <a:pt x="7832535" y="14494"/>
                  </a:lnTo>
                  <a:lnTo>
                    <a:pt x="7875086" y="32119"/>
                  </a:lnTo>
                  <a:lnTo>
                    <a:pt x="7914489" y="56225"/>
                  </a:lnTo>
                  <a:lnTo>
                    <a:pt x="7949949" y="86484"/>
                  </a:lnTo>
                  <a:lnTo>
                    <a:pt x="7980207" y="121944"/>
                  </a:lnTo>
                  <a:lnTo>
                    <a:pt x="8004313" y="161346"/>
                  </a:lnTo>
                  <a:lnTo>
                    <a:pt x="8021938" y="203897"/>
                  </a:lnTo>
                  <a:lnTo>
                    <a:pt x="8032755" y="248804"/>
                  </a:lnTo>
                  <a:lnTo>
                    <a:pt x="8036433" y="295274"/>
                  </a:lnTo>
                  <a:lnTo>
                    <a:pt x="8036433" y="2056087"/>
                  </a:lnTo>
                  <a:lnTo>
                    <a:pt x="8032755" y="2102557"/>
                  </a:lnTo>
                  <a:lnTo>
                    <a:pt x="8021938" y="2147464"/>
                  </a:lnTo>
                  <a:lnTo>
                    <a:pt x="8004313" y="2190015"/>
                  </a:lnTo>
                  <a:lnTo>
                    <a:pt x="7980207" y="2229417"/>
                  </a:lnTo>
                  <a:lnTo>
                    <a:pt x="7949949" y="2264878"/>
                  </a:lnTo>
                  <a:lnTo>
                    <a:pt x="7914489" y="2295136"/>
                  </a:lnTo>
                  <a:lnTo>
                    <a:pt x="7875086" y="2319242"/>
                  </a:lnTo>
                  <a:lnTo>
                    <a:pt x="7832535" y="2336867"/>
                  </a:lnTo>
                  <a:lnTo>
                    <a:pt x="7787627" y="2347683"/>
                  </a:lnTo>
                  <a:lnTo>
                    <a:pt x="7741157" y="2351362"/>
                  </a:lnTo>
                  <a:close/>
                </a:path>
              </a:pathLst>
            </a:custGeom>
            <a:solidFill>
              <a:srgbClr val="FFFFFF">
                <a:alpha val="9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69799" y="6581705"/>
              <a:ext cx="1705610" cy="1199515"/>
            </a:xfrm>
            <a:custGeom>
              <a:avLst/>
              <a:gdLst/>
              <a:ahLst/>
              <a:cxnLst/>
              <a:rect l="l" t="t" r="r" b="b"/>
              <a:pathLst>
                <a:path w="1705609" h="1199515">
                  <a:moveTo>
                    <a:pt x="1219374" y="1199393"/>
                  </a:moveTo>
                  <a:lnTo>
                    <a:pt x="61803" y="1199174"/>
                  </a:lnTo>
                  <a:lnTo>
                    <a:pt x="12629" y="1166580"/>
                  </a:lnTo>
                  <a:lnTo>
                    <a:pt x="0" y="1115813"/>
                  </a:lnTo>
                  <a:lnTo>
                    <a:pt x="0" y="1110893"/>
                  </a:lnTo>
                  <a:lnTo>
                    <a:pt x="1948" y="1105861"/>
                  </a:lnTo>
                  <a:lnTo>
                    <a:pt x="125031" y="972874"/>
                  </a:lnTo>
                  <a:lnTo>
                    <a:pt x="125031" y="63551"/>
                  </a:lnTo>
                  <a:lnTo>
                    <a:pt x="130040" y="38836"/>
                  </a:lnTo>
                  <a:lnTo>
                    <a:pt x="143691" y="18633"/>
                  </a:lnTo>
                  <a:lnTo>
                    <a:pt x="163922" y="5001"/>
                  </a:lnTo>
                  <a:lnTo>
                    <a:pt x="188671" y="0"/>
                  </a:lnTo>
                  <a:lnTo>
                    <a:pt x="1516327" y="0"/>
                  </a:lnTo>
                  <a:lnTo>
                    <a:pt x="1541044" y="5001"/>
                  </a:lnTo>
                  <a:lnTo>
                    <a:pt x="1561252" y="18633"/>
                  </a:lnTo>
                  <a:lnTo>
                    <a:pt x="1574888" y="38836"/>
                  </a:lnTo>
                  <a:lnTo>
                    <a:pt x="1575090" y="39834"/>
                  </a:lnTo>
                  <a:lnTo>
                    <a:pt x="188671" y="39834"/>
                  </a:lnTo>
                  <a:lnTo>
                    <a:pt x="179408" y="41700"/>
                  </a:lnTo>
                  <a:lnTo>
                    <a:pt x="171834" y="46787"/>
                  </a:lnTo>
                  <a:lnTo>
                    <a:pt x="166723" y="54326"/>
                  </a:lnTo>
                  <a:lnTo>
                    <a:pt x="164847" y="63551"/>
                  </a:lnTo>
                  <a:lnTo>
                    <a:pt x="164847" y="960355"/>
                  </a:lnTo>
                  <a:lnTo>
                    <a:pt x="1579892" y="960355"/>
                  </a:lnTo>
                  <a:lnTo>
                    <a:pt x="1579892" y="972874"/>
                  </a:lnTo>
                  <a:lnTo>
                    <a:pt x="1605544" y="1000592"/>
                  </a:lnTo>
                  <a:lnTo>
                    <a:pt x="153643" y="1000592"/>
                  </a:lnTo>
                  <a:lnTo>
                    <a:pt x="65466" y="1095863"/>
                  </a:lnTo>
                  <a:lnTo>
                    <a:pt x="1693714" y="1095863"/>
                  </a:lnTo>
                  <a:lnTo>
                    <a:pt x="1698675" y="1101223"/>
                  </a:lnTo>
                  <a:lnTo>
                    <a:pt x="1702563" y="1104849"/>
                  </a:lnTo>
                  <a:lnTo>
                    <a:pt x="1704999" y="1110031"/>
                  </a:lnTo>
                  <a:lnTo>
                    <a:pt x="1704999" y="1118015"/>
                  </a:lnTo>
                  <a:lnTo>
                    <a:pt x="1704615" y="1120161"/>
                  </a:lnTo>
                  <a:lnTo>
                    <a:pt x="1703931" y="1122176"/>
                  </a:lnTo>
                  <a:lnTo>
                    <a:pt x="1699925" y="1135688"/>
                  </a:lnTo>
                  <a:lnTo>
                    <a:pt x="44172" y="1135688"/>
                  </a:lnTo>
                  <a:lnTo>
                    <a:pt x="47106" y="1142364"/>
                  </a:lnTo>
                  <a:lnTo>
                    <a:pt x="50845" y="1149958"/>
                  </a:lnTo>
                  <a:lnTo>
                    <a:pt x="55858" y="1156546"/>
                  </a:lnTo>
                  <a:lnTo>
                    <a:pt x="62197" y="1159358"/>
                  </a:lnTo>
                  <a:lnTo>
                    <a:pt x="1690108" y="1159604"/>
                  </a:lnTo>
                  <a:lnTo>
                    <a:pt x="1687798" y="1164977"/>
                  </a:lnTo>
                  <a:lnTo>
                    <a:pt x="1669559" y="1188654"/>
                  </a:lnTo>
                  <a:lnTo>
                    <a:pt x="1643110" y="1199183"/>
                  </a:lnTo>
                  <a:lnTo>
                    <a:pt x="1219374" y="1199393"/>
                  </a:lnTo>
                  <a:close/>
                </a:path>
                <a:path w="1705609" h="1199515">
                  <a:moveTo>
                    <a:pt x="1579892" y="960355"/>
                  </a:moveTo>
                  <a:lnTo>
                    <a:pt x="1540066" y="960355"/>
                  </a:lnTo>
                  <a:lnTo>
                    <a:pt x="1540066" y="63551"/>
                  </a:lnTo>
                  <a:lnTo>
                    <a:pt x="1538197" y="54326"/>
                  </a:lnTo>
                  <a:lnTo>
                    <a:pt x="1533103" y="46787"/>
                  </a:lnTo>
                  <a:lnTo>
                    <a:pt x="1525553" y="41700"/>
                  </a:lnTo>
                  <a:lnTo>
                    <a:pt x="1516317" y="39834"/>
                  </a:lnTo>
                  <a:lnTo>
                    <a:pt x="1575090" y="39834"/>
                  </a:lnTo>
                  <a:lnTo>
                    <a:pt x="1579892" y="63551"/>
                  </a:lnTo>
                  <a:lnTo>
                    <a:pt x="1579892" y="960355"/>
                  </a:lnTo>
                  <a:close/>
                </a:path>
                <a:path w="1705609" h="1199515">
                  <a:moveTo>
                    <a:pt x="1496737" y="922113"/>
                  </a:moveTo>
                  <a:lnTo>
                    <a:pt x="208177" y="922113"/>
                  </a:lnTo>
                  <a:lnTo>
                    <a:pt x="208177" y="78085"/>
                  </a:lnTo>
                  <a:lnTo>
                    <a:pt x="1496737" y="78085"/>
                  </a:lnTo>
                  <a:lnTo>
                    <a:pt x="1496737" y="117910"/>
                  </a:lnTo>
                  <a:lnTo>
                    <a:pt x="248002" y="117910"/>
                  </a:lnTo>
                  <a:lnTo>
                    <a:pt x="248002" y="882288"/>
                  </a:lnTo>
                  <a:lnTo>
                    <a:pt x="1496737" y="882288"/>
                  </a:lnTo>
                  <a:lnTo>
                    <a:pt x="1496737" y="922113"/>
                  </a:lnTo>
                  <a:close/>
                </a:path>
                <a:path w="1705609" h="1199515">
                  <a:moveTo>
                    <a:pt x="1496737" y="882288"/>
                  </a:moveTo>
                  <a:lnTo>
                    <a:pt x="1456930" y="882288"/>
                  </a:lnTo>
                  <a:lnTo>
                    <a:pt x="1456930" y="117910"/>
                  </a:lnTo>
                  <a:lnTo>
                    <a:pt x="1496737" y="117910"/>
                  </a:lnTo>
                  <a:lnTo>
                    <a:pt x="1496737" y="882288"/>
                  </a:lnTo>
                  <a:close/>
                </a:path>
                <a:path w="1705609" h="1199515">
                  <a:moveTo>
                    <a:pt x="1693714" y="1095863"/>
                  </a:moveTo>
                  <a:lnTo>
                    <a:pt x="1639457" y="1095863"/>
                  </a:lnTo>
                  <a:lnTo>
                    <a:pt x="1551280" y="1000592"/>
                  </a:lnTo>
                  <a:lnTo>
                    <a:pt x="1605544" y="1000592"/>
                  </a:lnTo>
                  <a:lnTo>
                    <a:pt x="1693714" y="1095863"/>
                  </a:lnTo>
                  <a:close/>
                </a:path>
                <a:path w="1705609" h="1199515">
                  <a:moveTo>
                    <a:pt x="1690108" y="1159604"/>
                  </a:moveTo>
                  <a:lnTo>
                    <a:pt x="563304" y="1159604"/>
                  </a:lnTo>
                  <a:lnTo>
                    <a:pt x="1642745" y="1159349"/>
                  </a:lnTo>
                  <a:lnTo>
                    <a:pt x="1645898" y="1156631"/>
                  </a:lnTo>
                  <a:lnTo>
                    <a:pt x="1649169" y="1150157"/>
                  </a:lnTo>
                  <a:lnTo>
                    <a:pt x="1652553" y="1142152"/>
                  </a:lnTo>
                  <a:lnTo>
                    <a:pt x="1655636" y="1135688"/>
                  </a:lnTo>
                  <a:lnTo>
                    <a:pt x="1699925" y="1135688"/>
                  </a:lnTo>
                  <a:lnTo>
                    <a:pt x="1698880" y="1139195"/>
                  </a:lnTo>
                  <a:lnTo>
                    <a:pt x="1690108" y="1159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745040" y="2617265"/>
            <a:ext cx="11544935" cy="2351405"/>
            <a:chOff x="745040" y="2617265"/>
            <a:chExt cx="11544935" cy="23514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040" y="2617265"/>
              <a:ext cx="11544458" cy="23513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548" y="3315893"/>
              <a:ext cx="1309894" cy="1337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23740" y="3315893"/>
              <a:ext cx="1052830" cy="1232535"/>
            </a:xfrm>
            <a:custGeom>
              <a:avLst/>
              <a:gdLst/>
              <a:ahLst/>
              <a:cxnLst/>
              <a:rect l="l" t="t" r="r" b="b"/>
              <a:pathLst>
                <a:path w="1052830" h="1232535">
                  <a:moveTo>
                    <a:pt x="34556" y="0"/>
                  </a:moveTo>
                  <a:lnTo>
                    <a:pt x="1017959" y="0"/>
                  </a:lnTo>
                  <a:lnTo>
                    <a:pt x="1022542" y="0"/>
                  </a:lnTo>
                  <a:lnTo>
                    <a:pt x="1026950" y="876"/>
                  </a:lnTo>
                  <a:lnTo>
                    <a:pt x="1052516" y="29955"/>
                  </a:lnTo>
                  <a:lnTo>
                    <a:pt x="1052516" y="34535"/>
                  </a:lnTo>
                  <a:lnTo>
                    <a:pt x="1052516" y="1197698"/>
                  </a:lnTo>
                  <a:lnTo>
                    <a:pt x="1031184" y="1229604"/>
                  </a:lnTo>
                  <a:lnTo>
                    <a:pt x="1017959" y="1232233"/>
                  </a:lnTo>
                  <a:lnTo>
                    <a:pt x="34556" y="1232233"/>
                  </a:lnTo>
                  <a:lnTo>
                    <a:pt x="29974" y="1232233"/>
                  </a:lnTo>
                  <a:lnTo>
                    <a:pt x="25565" y="1231356"/>
                  </a:lnTo>
                  <a:lnTo>
                    <a:pt x="21332" y="1229604"/>
                  </a:lnTo>
                  <a:lnTo>
                    <a:pt x="17098" y="1227851"/>
                  </a:lnTo>
                  <a:lnTo>
                    <a:pt x="0" y="1202277"/>
                  </a:lnTo>
                  <a:lnTo>
                    <a:pt x="0" y="1197698"/>
                  </a:lnTo>
                  <a:lnTo>
                    <a:pt x="0" y="34535"/>
                  </a:lnTo>
                  <a:lnTo>
                    <a:pt x="0" y="29955"/>
                  </a:lnTo>
                  <a:lnTo>
                    <a:pt x="876" y="25550"/>
                  </a:lnTo>
                  <a:lnTo>
                    <a:pt x="2630" y="21319"/>
                  </a:lnTo>
                  <a:lnTo>
                    <a:pt x="4384" y="17088"/>
                  </a:lnTo>
                  <a:lnTo>
                    <a:pt x="21332" y="2628"/>
                  </a:lnTo>
                  <a:lnTo>
                    <a:pt x="25566" y="876"/>
                  </a:lnTo>
                  <a:lnTo>
                    <a:pt x="29974" y="0"/>
                  </a:lnTo>
                  <a:lnTo>
                    <a:pt x="34556" y="0"/>
                  </a:lnTo>
                </a:path>
                <a:path w="1052830" h="1232535">
                  <a:moveTo>
                    <a:pt x="34604" y="30072"/>
                  </a:moveTo>
                  <a:lnTo>
                    <a:pt x="1018006" y="30072"/>
                  </a:lnTo>
                  <a:lnTo>
                    <a:pt x="1019244" y="30072"/>
                  </a:lnTo>
                  <a:lnTo>
                    <a:pt x="1020301" y="30510"/>
                  </a:lnTo>
                  <a:lnTo>
                    <a:pt x="1021176" y="31384"/>
                  </a:lnTo>
                  <a:lnTo>
                    <a:pt x="1022051" y="32259"/>
                  </a:lnTo>
                  <a:lnTo>
                    <a:pt x="1022489" y="33315"/>
                  </a:lnTo>
                  <a:lnTo>
                    <a:pt x="1022489" y="34552"/>
                  </a:lnTo>
                  <a:lnTo>
                    <a:pt x="1022489" y="1197692"/>
                  </a:lnTo>
                  <a:lnTo>
                    <a:pt x="1022489" y="1198929"/>
                  </a:lnTo>
                  <a:lnTo>
                    <a:pt x="1022051" y="1199985"/>
                  </a:lnTo>
                  <a:lnTo>
                    <a:pt x="1021176" y="1200860"/>
                  </a:lnTo>
                  <a:lnTo>
                    <a:pt x="1020301" y="1201734"/>
                  </a:lnTo>
                  <a:lnTo>
                    <a:pt x="1019244" y="1202172"/>
                  </a:lnTo>
                  <a:lnTo>
                    <a:pt x="1018006" y="1202172"/>
                  </a:lnTo>
                  <a:lnTo>
                    <a:pt x="34604" y="1202172"/>
                  </a:lnTo>
                  <a:lnTo>
                    <a:pt x="33366" y="1202172"/>
                  </a:lnTo>
                  <a:lnTo>
                    <a:pt x="32310" y="1201734"/>
                  </a:lnTo>
                  <a:lnTo>
                    <a:pt x="31434" y="1200860"/>
                  </a:lnTo>
                  <a:lnTo>
                    <a:pt x="30559" y="1199985"/>
                  </a:lnTo>
                  <a:lnTo>
                    <a:pt x="30122" y="1198929"/>
                  </a:lnTo>
                  <a:lnTo>
                    <a:pt x="30122" y="1197692"/>
                  </a:lnTo>
                  <a:lnTo>
                    <a:pt x="30122" y="34552"/>
                  </a:lnTo>
                  <a:lnTo>
                    <a:pt x="33366" y="30072"/>
                  </a:lnTo>
                  <a:lnTo>
                    <a:pt x="34604" y="30072"/>
                  </a:lnTo>
                </a:path>
              </a:pathLst>
            </a:custGeom>
            <a:ln w="3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28939" y="3390950"/>
              <a:ext cx="842644" cy="1052830"/>
            </a:xfrm>
            <a:custGeom>
              <a:avLst/>
              <a:gdLst/>
              <a:ahLst/>
              <a:cxnLst/>
              <a:rect l="l" t="t" r="r" b="b"/>
              <a:pathLst>
                <a:path w="842644" h="1052829">
                  <a:moveTo>
                    <a:pt x="842111" y="0"/>
                  </a:moveTo>
                  <a:lnTo>
                    <a:pt x="0" y="0"/>
                  </a:lnTo>
                  <a:lnTo>
                    <a:pt x="0" y="149809"/>
                  </a:lnTo>
                  <a:lnTo>
                    <a:pt x="0" y="1052499"/>
                  </a:lnTo>
                  <a:lnTo>
                    <a:pt x="300761" y="1052499"/>
                  </a:lnTo>
                  <a:lnTo>
                    <a:pt x="300761" y="149809"/>
                  </a:lnTo>
                  <a:lnTo>
                    <a:pt x="842111" y="149809"/>
                  </a:lnTo>
                  <a:lnTo>
                    <a:pt x="842111" y="0"/>
                  </a:lnTo>
                  <a:close/>
                </a:path>
              </a:pathLst>
            </a:custGeom>
            <a:solidFill>
              <a:srgbClr val="000000">
                <a:alpha val="21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43957" y="3526311"/>
              <a:ext cx="812800" cy="901700"/>
            </a:xfrm>
            <a:custGeom>
              <a:avLst/>
              <a:gdLst/>
              <a:ahLst/>
              <a:cxnLst/>
              <a:rect l="l" t="t" r="r" b="b"/>
              <a:pathLst>
                <a:path w="812800" h="901700">
                  <a:moveTo>
                    <a:pt x="812064" y="0"/>
                  </a:moveTo>
                  <a:lnTo>
                    <a:pt x="0" y="0"/>
                  </a:lnTo>
                </a:path>
                <a:path w="812800" h="901700">
                  <a:moveTo>
                    <a:pt x="812094" y="180279"/>
                  </a:moveTo>
                  <a:lnTo>
                    <a:pt x="0" y="180279"/>
                  </a:lnTo>
                </a:path>
                <a:path w="812800" h="901700">
                  <a:moveTo>
                    <a:pt x="812094" y="360619"/>
                  </a:moveTo>
                  <a:lnTo>
                    <a:pt x="0" y="360619"/>
                  </a:lnTo>
                </a:path>
                <a:path w="812800" h="901700">
                  <a:moveTo>
                    <a:pt x="812094" y="540959"/>
                  </a:moveTo>
                  <a:lnTo>
                    <a:pt x="0" y="540959"/>
                  </a:lnTo>
                </a:path>
                <a:path w="812800" h="901700">
                  <a:moveTo>
                    <a:pt x="812094" y="721299"/>
                  </a:moveTo>
                  <a:lnTo>
                    <a:pt x="0" y="721299"/>
                  </a:lnTo>
                </a:path>
                <a:path w="812800" h="901700">
                  <a:moveTo>
                    <a:pt x="812094" y="901639"/>
                  </a:moveTo>
                  <a:lnTo>
                    <a:pt x="0" y="901639"/>
                  </a:lnTo>
                </a:path>
                <a:path w="812800" h="901700">
                  <a:moveTo>
                    <a:pt x="812425" y="90109"/>
                  </a:moveTo>
                  <a:lnTo>
                    <a:pt x="30" y="90109"/>
                  </a:lnTo>
                </a:path>
                <a:path w="812800" h="901700">
                  <a:moveTo>
                    <a:pt x="812094" y="270449"/>
                  </a:moveTo>
                  <a:lnTo>
                    <a:pt x="0" y="270449"/>
                  </a:lnTo>
                </a:path>
                <a:path w="812800" h="901700">
                  <a:moveTo>
                    <a:pt x="812094" y="450789"/>
                  </a:moveTo>
                  <a:lnTo>
                    <a:pt x="0" y="450789"/>
                  </a:lnTo>
                </a:path>
                <a:path w="812800" h="901700">
                  <a:moveTo>
                    <a:pt x="812094" y="631129"/>
                  </a:moveTo>
                  <a:lnTo>
                    <a:pt x="0" y="631129"/>
                  </a:lnTo>
                </a:path>
                <a:path w="812800" h="901700">
                  <a:moveTo>
                    <a:pt x="812094" y="811469"/>
                  </a:moveTo>
                  <a:lnTo>
                    <a:pt x="0" y="811469"/>
                  </a:lnTo>
                </a:path>
              </a:pathLst>
            </a:custGeom>
            <a:ln w="3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43987" y="3406015"/>
              <a:ext cx="812165" cy="1022350"/>
            </a:xfrm>
            <a:custGeom>
              <a:avLst/>
              <a:gdLst/>
              <a:ahLst/>
              <a:cxnLst/>
              <a:rect l="l" t="t" r="r" b="b"/>
              <a:pathLst>
                <a:path w="812164" h="1022350">
                  <a:moveTo>
                    <a:pt x="812033" y="0"/>
                  </a:moveTo>
                  <a:lnTo>
                    <a:pt x="812033" y="1021956"/>
                  </a:lnTo>
                </a:path>
                <a:path w="812164" h="1022350">
                  <a:moveTo>
                    <a:pt x="631581" y="0"/>
                  </a:moveTo>
                  <a:lnTo>
                    <a:pt x="631581" y="1021956"/>
                  </a:lnTo>
                </a:path>
                <a:path w="812164" h="1022350">
                  <a:moveTo>
                    <a:pt x="451129" y="0"/>
                  </a:moveTo>
                  <a:lnTo>
                    <a:pt x="451129" y="1021956"/>
                  </a:lnTo>
                </a:path>
                <a:path w="812164" h="1022350">
                  <a:moveTo>
                    <a:pt x="270677" y="0"/>
                  </a:moveTo>
                  <a:lnTo>
                    <a:pt x="270677" y="1021956"/>
                  </a:lnTo>
                </a:path>
                <a:path w="812164" h="1022350">
                  <a:moveTo>
                    <a:pt x="0" y="0"/>
                  </a:moveTo>
                  <a:lnTo>
                    <a:pt x="0" y="1021956"/>
                  </a:lnTo>
                </a:path>
              </a:pathLst>
            </a:custGeom>
            <a:ln w="3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43957" y="3406090"/>
              <a:ext cx="812165" cy="0"/>
            </a:xfrm>
            <a:custGeom>
              <a:avLst/>
              <a:gdLst/>
              <a:ahLst/>
              <a:cxnLst/>
              <a:rect l="l" t="t" r="r" b="b"/>
              <a:pathLst>
                <a:path w="812164" h="0">
                  <a:moveTo>
                    <a:pt x="812064" y="0"/>
                  </a:moveTo>
                  <a:lnTo>
                    <a:pt x="0" y="0"/>
                  </a:lnTo>
                </a:path>
              </a:pathLst>
            </a:custGeom>
            <a:ln w="300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8254" y="4012052"/>
              <a:ext cx="832860" cy="6068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14307" y="3953993"/>
              <a:ext cx="782955" cy="602615"/>
            </a:xfrm>
            <a:custGeom>
              <a:avLst/>
              <a:gdLst/>
              <a:ahLst/>
              <a:cxnLst/>
              <a:rect l="l" t="t" r="r" b="b"/>
              <a:pathLst>
                <a:path w="782955" h="602614">
                  <a:moveTo>
                    <a:pt x="391343" y="602278"/>
                  </a:moveTo>
                  <a:lnTo>
                    <a:pt x="340831" y="600088"/>
                  </a:lnTo>
                  <a:lnTo>
                    <a:pt x="291762" y="593607"/>
                  </a:lnTo>
                  <a:lnTo>
                    <a:pt x="244629" y="582973"/>
                  </a:lnTo>
                  <a:lnTo>
                    <a:pt x="199927" y="568322"/>
                  </a:lnTo>
                  <a:lnTo>
                    <a:pt x="158148" y="549789"/>
                  </a:lnTo>
                  <a:lnTo>
                    <a:pt x="119787" y="527512"/>
                  </a:lnTo>
                  <a:lnTo>
                    <a:pt x="77660" y="494789"/>
                  </a:lnTo>
                  <a:lnTo>
                    <a:pt x="44244" y="458287"/>
                  </a:lnTo>
                  <a:lnTo>
                    <a:pt x="19913" y="418620"/>
                  </a:lnTo>
                  <a:lnTo>
                    <a:pt x="5040" y="376401"/>
                  </a:lnTo>
                  <a:lnTo>
                    <a:pt x="0" y="332246"/>
                  </a:lnTo>
                  <a:lnTo>
                    <a:pt x="0" y="270050"/>
                  </a:lnTo>
                  <a:lnTo>
                    <a:pt x="5040" y="225866"/>
                  </a:lnTo>
                  <a:lnTo>
                    <a:pt x="19913" y="183634"/>
                  </a:lnTo>
                  <a:lnTo>
                    <a:pt x="44244" y="143964"/>
                  </a:lnTo>
                  <a:lnTo>
                    <a:pt x="77660" y="107464"/>
                  </a:lnTo>
                  <a:lnTo>
                    <a:pt x="119787" y="74744"/>
                  </a:lnTo>
                  <a:lnTo>
                    <a:pt x="158150" y="52483"/>
                  </a:lnTo>
                  <a:lnTo>
                    <a:pt x="199932" y="33958"/>
                  </a:lnTo>
                  <a:lnTo>
                    <a:pt x="244637" y="19309"/>
                  </a:lnTo>
                  <a:lnTo>
                    <a:pt x="291771" y="8674"/>
                  </a:lnTo>
                  <a:lnTo>
                    <a:pt x="340838" y="2191"/>
                  </a:lnTo>
                  <a:lnTo>
                    <a:pt x="391343" y="0"/>
                  </a:lnTo>
                  <a:lnTo>
                    <a:pt x="441846" y="2191"/>
                  </a:lnTo>
                  <a:lnTo>
                    <a:pt x="490911" y="8674"/>
                  </a:lnTo>
                  <a:lnTo>
                    <a:pt x="538042" y="19309"/>
                  </a:lnTo>
                  <a:lnTo>
                    <a:pt x="582746" y="33958"/>
                  </a:lnTo>
                  <a:lnTo>
                    <a:pt x="624529" y="52482"/>
                  </a:lnTo>
                  <a:lnTo>
                    <a:pt x="662899" y="74744"/>
                  </a:lnTo>
                  <a:lnTo>
                    <a:pt x="705000" y="107458"/>
                  </a:lnTo>
                  <a:lnTo>
                    <a:pt x="738403" y="143956"/>
                  </a:lnTo>
                  <a:lnTo>
                    <a:pt x="762731" y="183629"/>
                  </a:lnTo>
                  <a:lnTo>
                    <a:pt x="777605" y="225864"/>
                  </a:lnTo>
                  <a:lnTo>
                    <a:pt x="782647" y="270050"/>
                  </a:lnTo>
                  <a:lnTo>
                    <a:pt x="782647" y="332246"/>
                  </a:lnTo>
                  <a:lnTo>
                    <a:pt x="777607" y="376411"/>
                  </a:lnTo>
                  <a:lnTo>
                    <a:pt x="762737" y="418631"/>
                  </a:lnTo>
                  <a:lnTo>
                    <a:pt x="738412" y="458295"/>
                  </a:lnTo>
                  <a:lnTo>
                    <a:pt x="705008" y="494792"/>
                  </a:lnTo>
                  <a:lnTo>
                    <a:pt x="662899" y="527512"/>
                  </a:lnTo>
                  <a:lnTo>
                    <a:pt x="624521" y="549790"/>
                  </a:lnTo>
                  <a:lnTo>
                    <a:pt x="582732" y="568322"/>
                  </a:lnTo>
                  <a:lnTo>
                    <a:pt x="538027" y="582973"/>
                  </a:lnTo>
                  <a:lnTo>
                    <a:pt x="490898" y="593607"/>
                  </a:lnTo>
                  <a:lnTo>
                    <a:pt x="441839" y="600088"/>
                  </a:lnTo>
                  <a:lnTo>
                    <a:pt x="391343" y="602278"/>
                  </a:lnTo>
                  <a:close/>
                </a:path>
              </a:pathLst>
            </a:custGeom>
            <a:solidFill>
              <a:srgbClr val="6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39832" y="4043192"/>
              <a:ext cx="723900" cy="478155"/>
            </a:xfrm>
            <a:custGeom>
              <a:avLst/>
              <a:gdLst/>
              <a:ahLst/>
              <a:cxnLst/>
              <a:rect l="l" t="t" r="r" b="b"/>
              <a:pathLst>
                <a:path w="723900" h="478154">
                  <a:moveTo>
                    <a:pt x="361716" y="477865"/>
                  </a:moveTo>
                  <a:lnTo>
                    <a:pt x="303048" y="474738"/>
                  </a:lnTo>
                  <a:lnTo>
                    <a:pt x="247393" y="465685"/>
                  </a:lnTo>
                  <a:lnTo>
                    <a:pt x="195495" y="451199"/>
                  </a:lnTo>
                  <a:lnTo>
                    <a:pt x="148099" y="431771"/>
                  </a:lnTo>
                  <a:lnTo>
                    <a:pt x="105951" y="407892"/>
                  </a:lnTo>
                  <a:lnTo>
                    <a:pt x="69795" y="380054"/>
                  </a:lnTo>
                  <a:lnTo>
                    <a:pt x="40377" y="348750"/>
                  </a:lnTo>
                  <a:lnTo>
                    <a:pt x="18442" y="314470"/>
                  </a:lnTo>
                  <a:lnTo>
                    <a:pt x="4734" y="277708"/>
                  </a:lnTo>
                  <a:lnTo>
                    <a:pt x="0" y="238953"/>
                  </a:lnTo>
                  <a:lnTo>
                    <a:pt x="0" y="176736"/>
                  </a:lnTo>
                  <a:lnTo>
                    <a:pt x="12475" y="176736"/>
                  </a:lnTo>
                  <a:lnTo>
                    <a:pt x="29862" y="143866"/>
                  </a:lnTo>
                  <a:lnTo>
                    <a:pt x="53998" y="113380"/>
                  </a:lnTo>
                  <a:lnTo>
                    <a:pt x="84284" y="85675"/>
                  </a:lnTo>
                  <a:lnTo>
                    <a:pt x="120123" y="61146"/>
                  </a:lnTo>
                  <a:lnTo>
                    <a:pt x="160919" y="40189"/>
                  </a:lnTo>
                  <a:lnTo>
                    <a:pt x="206072" y="23200"/>
                  </a:lnTo>
                  <a:lnTo>
                    <a:pt x="254987" y="10575"/>
                  </a:lnTo>
                  <a:lnTo>
                    <a:pt x="307065" y="2709"/>
                  </a:lnTo>
                  <a:lnTo>
                    <a:pt x="361710" y="0"/>
                  </a:lnTo>
                  <a:lnTo>
                    <a:pt x="416353" y="2709"/>
                  </a:lnTo>
                  <a:lnTo>
                    <a:pt x="468430" y="10575"/>
                  </a:lnTo>
                  <a:lnTo>
                    <a:pt x="517343" y="23201"/>
                  </a:lnTo>
                  <a:lnTo>
                    <a:pt x="562494" y="40190"/>
                  </a:lnTo>
                  <a:lnTo>
                    <a:pt x="603288" y="61147"/>
                  </a:lnTo>
                  <a:lnTo>
                    <a:pt x="639127" y="85677"/>
                  </a:lnTo>
                  <a:lnTo>
                    <a:pt x="669414" y="113382"/>
                  </a:lnTo>
                  <a:lnTo>
                    <a:pt x="693552" y="143867"/>
                  </a:lnTo>
                  <a:lnTo>
                    <a:pt x="710946" y="176736"/>
                  </a:lnTo>
                  <a:lnTo>
                    <a:pt x="723401" y="176736"/>
                  </a:lnTo>
                  <a:lnTo>
                    <a:pt x="723401" y="238953"/>
                  </a:lnTo>
                  <a:lnTo>
                    <a:pt x="718668" y="277708"/>
                  </a:lnTo>
                  <a:lnTo>
                    <a:pt x="704962" y="314471"/>
                  </a:lnTo>
                  <a:lnTo>
                    <a:pt x="683030" y="348750"/>
                  </a:lnTo>
                  <a:lnTo>
                    <a:pt x="653616" y="380054"/>
                  </a:lnTo>
                  <a:lnTo>
                    <a:pt x="617465" y="407892"/>
                  </a:lnTo>
                  <a:lnTo>
                    <a:pt x="575322" y="431771"/>
                  </a:lnTo>
                  <a:lnTo>
                    <a:pt x="527930" y="451199"/>
                  </a:lnTo>
                  <a:lnTo>
                    <a:pt x="476035" y="465685"/>
                  </a:lnTo>
                  <a:lnTo>
                    <a:pt x="420382" y="474738"/>
                  </a:lnTo>
                  <a:lnTo>
                    <a:pt x="361716" y="477865"/>
                  </a:lnTo>
                  <a:close/>
                </a:path>
              </a:pathLst>
            </a:custGeom>
            <a:solidFill>
              <a:srgbClr val="A3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829" y="3980996"/>
              <a:ext cx="723401" cy="4778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1509" y="4219928"/>
              <a:ext cx="361722" cy="2869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811" y="4219928"/>
              <a:ext cx="198655" cy="3023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55716" y="3989354"/>
              <a:ext cx="692785" cy="456565"/>
            </a:xfrm>
            <a:custGeom>
              <a:avLst/>
              <a:gdLst/>
              <a:ahLst/>
              <a:cxnLst/>
              <a:rect l="l" t="t" r="r" b="b"/>
              <a:pathLst>
                <a:path w="692785" h="456564">
                  <a:moveTo>
                    <a:pt x="692345" y="228184"/>
                  </a:moveTo>
                  <a:lnTo>
                    <a:pt x="692345" y="235658"/>
                  </a:lnTo>
                  <a:lnTo>
                    <a:pt x="691789" y="243113"/>
                  </a:lnTo>
                  <a:lnTo>
                    <a:pt x="690678" y="250550"/>
                  </a:lnTo>
                  <a:lnTo>
                    <a:pt x="689566" y="257988"/>
                  </a:lnTo>
                  <a:lnTo>
                    <a:pt x="677439" y="294423"/>
                  </a:lnTo>
                  <a:lnTo>
                    <a:pt x="674147" y="301574"/>
                  </a:lnTo>
                  <a:lnTo>
                    <a:pt x="670333" y="308602"/>
                  </a:lnTo>
                  <a:lnTo>
                    <a:pt x="665994" y="315507"/>
                  </a:lnTo>
                  <a:lnTo>
                    <a:pt x="661655" y="322411"/>
                  </a:lnTo>
                  <a:lnTo>
                    <a:pt x="634004" y="354957"/>
                  </a:lnTo>
                  <a:lnTo>
                    <a:pt x="602669" y="381424"/>
                  </a:lnTo>
                  <a:lnTo>
                    <a:pt x="565782" y="404574"/>
                  </a:lnTo>
                  <a:lnTo>
                    <a:pt x="531372" y="420968"/>
                  </a:lnTo>
                  <a:lnTo>
                    <a:pt x="494180" y="434461"/>
                  </a:lnTo>
                  <a:lnTo>
                    <a:pt x="454763" y="444852"/>
                  </a:lnTo>
                  <a:lnTo>
                    <a:pt x="413707" y="451985"/>
                  </a:lnTo>
                  <a:lnTo>
                    <a:pt x="371636" y="455751"/>
                  </a:lnTo>
                  <a:lnTo>
                    <a:pt x="346172" y="456369"/>
                  </a:lnTo>
                  <a:lnTo>
                    <a:pt x="337674" y="456301"/>
                  </a:lnTo>
                  <a:lnTo>
                    <a:pt x="295378" y="453900"/>
                  </a:lnTo>
                  <a:lnTo>
                    <a:pt x="253846" y="448104"/>
                  </a:lnTo>
                  <a:lnTo>
                    <a:pt x="213698" y="439000"/>
                  </a:lnTo>
                  <a:lnTo>
                    <a:pt x="175542" y="426724"/>
                  </a:lnTo>
                  <a:lnTo>
                    <a:pt x="139957" y="411464"/>
                  </a:lnTo>
                  <a:lnTo>
                    <a:pt x="101391" y="389535"/>
                  </a:lnTo>
                  <a:lnTo>
                    <a:pt x="68123" y="364114"/>
                  </a:lnTo>
                  <a:lnTo>
                    <a:pt x="40875" y="335750"/>
                  </a:lnTo>
                  <a:lnTo>
                    <a:pt x="26350" y="315507"/>
                  </a:lnTo>
                  <a:lnTo>
                    <a:pt x="22012" y="308602"/>
                  </a:lnTo>
                  <a:lnTo>
                    <a:pt x="18197" y="301574"/>
                  </a:lnTo>
                  <a:lnTo>
                    <a:pt x="14906" y="294423"/>
                  </a:lnTo>
                  <a:lnTo>
                    <a:pt x="11614" y="287271"/>
                  </a:lnTo>
                  <a:lnTo>
                    <a:pt x="8863" y="280031"/>
                  </a:lnTo>
                  <a:lnTo>
                    <a:pt x="6651" y="272701"/>
                  </a:lnTo>
                  <a:lnTo>
                    <a:pt x="4439" y="265371"/>
                  </a:lnTo>
                  <a:lnTo>
                    <a:pt x="2778" y="257988"/>
                  </a:lnTo>
                  <a:lnTo>
                    <a:pt x="1666" y="250550"/>
                  </a:lnTo>
                  <a:lnTo>
                    <a:pt x="555" y="243113"/>
                  </a:lnTo>
                  <a:lnTo>
                    <a:pt x="0" y="235658"/>
                  </a:lnTo>
                  <a:lnTo>
                    <a:pt x="0" y="228184"/>
                  </a:lnTo>
                  <a:lnTo>
                    <a:pt x="0" y="220711"/>
                  </a:lnTo>
                  <a:lnTo>
                    <a:pt x="555" y="213256"/>
                  </a:lnTo>
                  <a:lnTo>
                    <a:pt x="1666" y="205818"/>
                  </a:lnTo>
                  <a:lnTo>
                    <a:pt x="2778" y="198381"/>
                  </a:lnTo>
                  <a:lnTo>
                    <a:pt x="4439" y="190997"/>
                  </a:lnTo>
                  <a:lnTo>
                    <a:pt x="6651" y="183668"/>
                  </a:lnTo>
                  <a:lnTo>
                    <a:pt x="8863" y="176338"/>
                  </a:lnTo>
                  <a:lnTo>
                    <a:pt x="11614" y="169097"/>
                  </a:lnTo>
                  <a:lnTo>
                    <a:pt x="14906" y="161946"/>
                  </a:lnTo>
                  <a:lnTo>
                    <a:pt x="18197" y="154794"/>
                  </a:lnTo>
                  <a:lnTo>
                    <a:pt x="22012" y="147766"/>
                  </a:lnTo>
                  <a:lnTo>
                    <a:pt x="26350" y="140862"/>
                  </a:lnTo>
                  <a:lnTo>
                    <a:pt x="30689" y="133957"/>
                  </a:lnTo>
                  <a:lnTo>
                    <a:pt x="58340" y="101412"/>
                  </a:lnTo>
                  <a:lnTo>
                    <a:pt x="89675" y="74945"/>
                  </a:lnTo>
                  <a:lnTo>
                    <a:pt x="126563" y="51795"/>
                  </a:lnTo>
                  <a:lnTo>
                    <a:pt x="160973" y="35401"/>
                  </a:lnTo>
                  <a:lnTo>
                    <a:pt x="198164" y="21908"/>
                  </a:lnTo>
                  <a:lnTo>
                    <a:pt x="237582" y="11517"/>
                  </a:lnTo>
                  <a:lnTo>
                    <a:pt x="278637" y="4384"/>
                  </a:lnTo>
                  <a:lnTo>
                    <a:pt x="320709" y="618"/>
                  </a:lnTo>
                  <a:lnTo>
                    <a:pt x="346172" y="0"/>
                  </a:lnTo>
                  <a:lnTo>
                    <a:pt x="354670" y="68"/>
                  </a:lnTo>
                  <a:lnTo>
                    <a:pt x="396966" y="2469"/>
                  </a:lnTo>
                  <a:lnTo>
                    <a:pt x="438498" y="8265"/>
                  </a:lnTo>
                  <a:lnTo>
                    <a:pt x="478647" y="17369"/>
                  </a:lnTo>
                  <a:lnTo>
                    <a:pt x="516802" y="29644"/>
                  </a:lnTo>
                  <a:lnTo>
                    <a:pt x="552387" y="44904"/>
                  </a:lnTo>
                  <a:lnTo>
                    <a:pt x="590953" y="66833"/>
                  </a:lnTo>
                  <a:lnTo>
                    <a:pt x="624221" y="92255"/>
                  </a:lnTo>
                  <a:lnTo>
                    <a:pt x="651469" y="120619"/>
                  </a:lnTo>
                  <a:lnTo>
                    <a:pt x="674147" y="154794"/>
                  </a:lnTo>
                  <a:lnTo>
                    <a:pt x="677439" y="161946"/>
                  </a:lnTo>
                  <a:lnTo>
                    <a:pt x="680730" y="169097"/>
                  </a:lnTo>
                  <a:lnTo>
                    <a:pt x="690678" y="205818"/>
                  </a:lnTo>
                  <a:lnTo>
                    <a:pt x="691789" y="213256"/>
                  </a:lnTo>
                  <a:lnTo>
                    <a:pt x="692345" y="220711"/>
                  </a:lnTo>
                  <a:lnTo>
                    <a:pt x="692345" y="228184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155716" y="4049467"/>
              <a:ext cx="692785" cy="456565"/>
            </a:xfrm>
            <a:custGeom>
              <a:avLst/>
              <a:gdLst/>
              <a:ahLst/>
              <a:cxnLst/>
              <a:rect l="l" t="t" r="r" b="b"/>
              <a:pathLst>
                <a:path w="692785" h="456564">
                  <a:moveTo>
                    <a:pt x="692345" y="228184"/>
                  </a:moveTo>
                  <a:lnTo>
                    <a:pt x="692345" y="235658"/>
                  </a:lnTo>
                  <a:lnTo>
                    <a:pt x="691789" y="243113"/>
                  </a:lnTo>
                  <a:lnTo>
                    <a:pt x="690678" y="250550"/>
                  </a:lnTo>
                  <a:lnTo>
                    <a:pt x="689566" y="257988"/>
                  </a:lnTo>
                  <a:lnTo>
                    <a:pt x="677439" y="294423"/>
                  </a:lnTo>
                  <a:lnTo>
                    <a:pt x="674147" y="301574"/>
                  </a:lnTo>
                  <a:lnTo>
                    <a:pt x="670333" y="308602"/>
                  </a:lnTo>
                  <a:lnTo>
                    <a:pt x="665994" y="315507"/>
                  </a:lnTo>
                  <a:lnTo>
                    <a:pt x="661655" y="322411"/>
                  </a:lnTo>
                  <a:lnTo>
                    <a:pt x="634004" y="354957"/>
                  </a:lnTo>
                  <a:lnTo>
                    <a:pt x="602669" y="381424"/>
                  </a:lnTo>
                  <a:lnTo>
                    <a:pt x="565782" y="404574"/>
                  </a:lnTo>
                  <a:lnTo>
                    <a:pt x="531372" y="420968"/>
                  </a:lnTo>
                  <a:lnTo>
                    <a:pt x="494180" y="434461"/>
                  </a:lnTo>
                  <a:lnTo>
                    <a:pt x="454763" y="444852"/>
                  </a:lnTo>
                  <a:lnTo>
                    <a:pt x="413707" y="451985"/>
                  </a:lnTo>
                  <a:lnTo>
                    <a:pt x="371636" y="455751"/>
                  </a:lnTo>
                  <a:lnTo>
                    <a:pt x="346172" y="456369"/>
                  </a:lnTo>
                  <a:lnTo>
                    <a:pt x="337674" y="456301"/>
                  </a:lnTo>
                  <a:lnTo>
                    <a:pt x="295378" y="453900"/>
                  </a:lnTo>
                  <a:lnTo>
                    <a:pt x="253846" y="448104"/>
                  </a:lnTo>
                  <a:lnTo>
                    <a:pt x="213698" y="439000"/>
                  </a:lnTo>
                  <a:lnTo>
                    <a:pt x="175542" y="426724"/>
                  </a:lnTo>
                  <a:lnTo>
                    <a:pt x="139957" y="411464"/>
                  </a:lnTo>
                  <a:lnTo>
                    <a:pt x="101391" y="389535"/>
                  </a:lnTo>
                  <a:lnTo>
                    <a:pt x="68123" y="364114"/>
                  </a:lnTo>
                  <a:lnTo>
                    <a:pt x="40875" y="335750"/>
                  </a:lnTo>
                  <a:lnTo>
                    <a:pt x="26350" y="315507"/>
                  </a:lnTo>
                  <a:lnTo>
                    <a:pt x="22012" y="308602"/>
                  </a:lnTo>
                  <a:lnTo>
                    <a:pt x="18197" y="301574"/>
                  </a:lnTo>
                  <a:lnTo>
                    <a:pt x="14906" y="294423"/>
                  </a:lnTo>
                  <a:lnTo>
                    <a:pt x="11614" y="287271"/>
                  </a:lnTo>
                  <a:lnTo>
                    <a:pt x="8863" y="280031"/>
                  </a:lnTo>
                  <a:lnTo>
                    <a:pt x="6651" y="272701"/>
                  </a:lnTo>
                  <a:lnTo>
                    <a:pt x="4439" y="265371"/>
                  </a:lnTo>
                  <a:lnTo>
                    <a:pt x="2778" y="257988"/>
                  </a:lnTo>
                  <a:lnTo>
                    <a:pt x="1666" y="250550"/>
                  </a:lnTo>
                  <a:lnTo>
                    <a:pt x="555" y="243113"/>
                  </a:lnTo>
                  <a:lnTo>
                    <a:pt x="0" y="235658"/>
                  </a:lnTo>
                  <a:lnTo>
                    <a:pt x="0" y="228184"/>
                  </a:lnTo>
                  <a:lnTo>
                    <a:pt x="0" y="220711"/>
                  </a:lnTo>
                  <a:lnTo>
                    <a:pt x="555" y="213256"/>
                  </a:lnTo>
                  <a:lnTo>
                    <a:pt x="1666" y="205818"/>
                  </a:lnTo>
                  <a:lnTo>
                    <a:pt x="2778" y="198381"/>
                  </a:lnTo>
                  <a:lnTo>
                    <a:pt x="4439" y="190997"/>
                  </a:lnTo>
                  <a:lnTo>
                    <a:pt x="6651" y="183668"/>
                  </a:lnTo>
                  <a:lnTo>
                    <a:pt x="8863" y="176338"/>
                  </a:lnTo>
                  <a:lnTo>
                    <a:pt x="11614" y="169097"/>
                  </a:lnTo>
                  <a:lnTo>
                    <a:pt x="14906" y="161946"/>
                  </a:lnTo>
                  <a:lnTo>
                    <a:pt x="18197" y="154794"/>
                  </a:lnTo>
                  <a:lnTo>
                    <a:pt x="22012" y="147766"/>
                  </a:lnTo>
                  <a:lnTo>
                    <a:pt x="26350" y="140862"/>
                  </a:lnTo>
                  <a:lnTo>
                    <a:pt x="30689" y="133957"/>
                  </a:lnTo>
                  <a:lnTo>
                    <a:pt x="58340" y="101412"/>
                  </a:lnTo>
                  <a:lnTo>
                    <a:pt x="89675" y="74945"/>
                  </a:lnTo>
                  <a:lnTo>
                    <a:pt x="126563" y="51795"/>
                  </a:lnTo>
                  <a:lnTo>
                    <a:pt x="160973" y="35401"/>
                  </a:lnTo>
                  <a:lnTo>
                    <a:pt x="198164" y="21908"/>
                  </a:lnTo>
                  <a:lnTo>
                    <a:pt x="237582" y="11517"/>
                  </a:lnTo>
                  <a:lnTo>
                    <a:pt x="278637" y="4384"/>
                  </a:lnTo>
                  <a:lnTo>
                    <a:pt x="320709" y="618"/>
                  </a:lnTo>
                  <a:lnTo>
                    <a:pt x="346172" y="0"/>
                  </a:lnTo>
                  <a:lnTo>
                    <a:pt x="354670" y="68"/>
                  </a:lnTo>
                  <a:lnTo>
                    <a:pt x="396966" y="2469"/>
                  </a:lnTo>
                  <a:lnTo>
                    <a:pt x="438498" y="8265"/>
                  </a:lnTo>
                  <a:lnTo>
                    <a:pt x="478647" y="17369"/>
                  </a:lnTo>
                  <a:lnTo>
                    <a:pt x="516802" y="29644"/>
                  </a:lnTo>
                  <a:lnTo>
                    <a:pt x="552387" y="44904"/>
                  </a:lnTo>
                  <a:lnTo>
                    <a:pt x="590953" y="66833"/>
                  </a:lnTo>
                  <a:lnTo>
                    <a:pt x="624221" y="92255"/>
                  </a:lnTo>
                  <a:lnTo>
                    <a:pt x="651469" y="120619"/>
                  </a:lnTo>
                  <a:lnTo>
                    <a:pt x="674147" y="154794"/>
                  </a:lnTo>
                  <a:lnTo>
                    <a:pt x="677439" y="161946"/>
                  </a:lnTo>
                  <a:lnTo>
                    <a:pt x="680730" y="169097"/>
                  </a:lnTo>
                  <a:lnTo>
                    <a:pt x="690678" y="205818"/>
                  </a:lnTo>
                  <a:lnTo>
                    <a:pt x="691789" y="213256"/>
                  </a:lnTo>
                  <a:lnTo>
                    <a:pt x="692345" y="220711"/>
                  </a:lnTo>
                  <a:lnTo>
                    <a:pt x="692345" y="228184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116433" y="2684810"/>
            <a:ext cx="3866515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 b="1">
                <a:latin typeface="Arial"/>
                <a:cs typeface="Arial"/>
              </a:rPr>
              <a:t>Insatsu</a:t>
            </a:r>
            <a:r>
              <a:rPr dirty="0" sz="2450" spc="-125" b="1">
                <a:latin typeface="Arial"/>
                <a:cs typeface="Arial"/>
              </a:rPr>
              <a:t> </a:t>
            </a:r>
            <a:r>
              <a:rPr dirty="0" sz="2450" spc="55" b="1">
                <a:latin typeface="Arial"/>
                <a:cs typeface="Arial"/>
              </a:rPr>
              <a:t>Matching</a:t>
            </a:r>
            <a:r>
              <a:rPr dirty="0" sz="2450" spc="-125" b="1">
                <a:latin typeface="Arial"/>
                <a:cs typeface="Arial"/>
              </a:rPr>
              <a:t> </a:t>
            </a:r>
            <a:r>
              <a:rPr dirty="0" sz="2450" spc="60" b="1">
                <a:latin typeface="Arial"/>
                <a:cs typeface="Arial"/>
              </a:rPr>
              <a:t>System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8709" y="5880843"/>
            <a:ext cx="7068820" cy="1799589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85"/>
              </a:spcBef>
            </a:pPr>
            <a:r>
              <a:rPr dirty="0" sz="2450" spc="120" b="1">
                <a:latin typeface="Arial"/>
                <a:cs typeface="Arial"/>
              </a:rPr>
              <a:t>Water</a:t>
            </a:r>
            <a:r>
              <a:rPr dirty="0" sz="2450" spc="-120" b="1">
                <a:latin typeface="Arial"/>
                <a:cs typeface="Arial"/>
              </a:rPr>
              <a:t> </a:t>
            </a:r>
            <a:r>
              <a:rPr dirty="0" sz="2450" spc="-5" b="1">
                <a:latin typeface="Arial"/>
                <a:cs typeface="Arial"/>
              </a:rPr>
              <a:t>Barrel</a:t>
            </a:r>
            <a:r>
              <a:rPr dirty="0" sz="2450" spc="-120" b="1">
                <a:latin typeface="Arial"/>
                <a:cs typeface="Arial"/>
              </a:rPr>
              <a:t> </a:t>
            </a:r>
            <a:r>
              <a:rPr dirty="0" sz="2450" spc="45" b="1">
                <a:latin typeface="Arial"/>
                <a:cs typeface="Arial"/>
              </a:rPr>
              <a:t>Inspection</a:t>
            </a:r>
            <a:endParaRPr sz="2450">
              <a:latin typeface="Arial"/>
              <a:cs typeface="Arial"/>
            </a:endParaRPr>
          </a:p>
          <a:p>
            <a:pPr algn="just" marL="2161540" marR="5080">
              <a:lnSpc>
                <a:spcPct val="117300"/>
              </a:lnSpc>
              <a:spcBef>
                <a:spcPts val="90"/>
              </a:spcBef>
            </a:pPr>
            <a:r>
              <a:rPr dirty="0" sz="2450" spc="20" b="1">
                <a:latin typeface="Arial"/>
                <a:cs typeface="Arial"/>
              </a:rPr>
              <a:t>Standardizing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14" b="1">
                <a:latin typeface="Arial"/>
                <a:cs typeface="Arial"/>
              </a:rPr>
              <a:t>the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5" b="1">
                <a:latin typeface="Arial"/>
                <a:cs typeface="Arial"/>
              </a:rPr>
              <a:t>user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75" b="1">
                <a:latin typeface="Arial"/>
                <a:cs typeface="Arial"/>
              </a:rPr>
              <a:t>interface </a:t>
            </a:r>
            <a:r>
              <a:rPr dirty="0" sz="2450" spc="-665" b="1">
                <a:latin typeface="Arial"/>
                <a:cs typeface="Arial"/>
              </a:rPr>
              <a:t> </a:t>
            </a:r>
            <a:r>
              <a:rPr dirty="0" sz="2450" spc="70" b="1">
                <a:latin typeface="Arial"/>
                <a:cs typeface="Arial"/>
              </a:rPr>
              <a:t>current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20" b="1">
                <a:latin typeface="Arial"/>
                <a:cs typeface="Arial"/>
              </a:rPr>
              <a:t>existing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75" b="1">
                <a:latin typeface="Arial"/>
                <a:cs typeface="Arial"/>
              </a:rPr>
              <a:t>system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50" b="1">
                <a:latin typeface="Arial"/>
                <a:cs typeface="Arial"/>
              </a:rPr>
              <a:t>into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14" b="1">
                <a:latin typeface="Arial"/>
                <a:cs typeface="Arial"/>
              </a:rPr>
              <a:t>the </a:t>
            </a:r>
            <a:r>
              <a:rPr dirty="0" sz="2450" spc="-670" b="1">
                <a:latin typeface="Arial"/>
                <a:cs typeface="Arial"/>
              </a:rPr>
              <a:t> </a:t>
            </a:r>
            <a:r>
              <a:rPr dirty="0" sz="2450" spc="65" b="1">
                <a:latin typeface="Arial"/>
                <a:cs typeface="Arial"/>
              </a:rPr>
              <a:t>new</a:t>
            </a:r>
            <a:r>
              <a:rPr dirty="0" sz="2450" spc="-100" b="1">
                <a:latin typeface="Arial"/>
                <a:cs typeface="Arial"/>
              </a:rPr>
              <a:t> </a:t>
            </a:r>
            <a:r>
              <a:rPr dirty="0" sz="2450" spc="40" b="1">
                <a:latin typeface="Arial"/>
                <a:cs typeface="Arial"/>
              </a:rPr>
              <a:t>one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23151" y="5769127"/>
            <a:ext cx="7021195" cy="2023110"/>
          </a:xfrm>
          <a:prstGeom prst="rect">
            <a:avLst/>
          </a:prstGeom>
        </p:spPr>
        <p:txBody>
          <a:bodyPr wrap="square" lIns="0" tIns="19875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565"/>
              </a:spcBef>
            </a:pPr>
            <a:r>
              <a:rPr dirty="0" sz="2450" spc="65" b="1">
                <a:latin typeface="Arial"/>
                <a:cs typeface="Arial"/>
              </a:rPr>
              <a:t>Weight</a:t>
            </a:r>
            <a:r>
              <a:rPr dirty="0" sz="2450" spc="-114" b="1">
                <a:latin typeface="Arial"/>
                <a:cs typeface="Arial"/>
              </a:rPr>
              <a:t> </a:t>
            </a:r>
            <a:r>
              <a:rPr dirty="0" sz="2450" spc="80" b="1">
                <a:latin typeface="Arial"/>
                <a:cs typeface="Arial"/>
              </a:rPr>
              <a:t>Master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60" b="1">
                <a:latin typeface="Arial"/>
                <a:cs typeface="Arial"/>
              </a:rPr>
              <a:t>System</a:t>
            </a:r>
            <a:endParaRPr sz="2450">
              <a:latin typeface="Arial"/>
              <a:cs typeface="Arial"/>
            </a:endParaRPr>
          </a:p>
          <a:p>
            <a:pPr algn="just" marL="2113915" marR="5080">
              <a:lnSpc>
                <a:spcPct val="117300"/>
              </a:lnSpc>
              <a:spcBef>
                <a:spcPts val="965"/>
              </a:spcBef>
            </a:pPr>
            <a:r>
              <a:rPr dirty="0" sz="2450" spc="20" b="1">
                <a:latin typeface="Arial"/>
                <a:cs typeface="Arial"/>
              </a:rPr>
              <a:t>Standardizing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14" b="1">
                <a:latin typeface="Arial"/>
                <a:cs typeface="Arial"/>
              </a:rPr>
              <a:t>the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5" b="1">
                <a:latin typeface="Arial"/>
                <a:cs typeface="Arial"/>
              </a:rPr>
              <a:t>user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75" b="1">
                <a:latin typeface="Arial"/>
                <a:cs typeface="Arial"/>
              </a:rPr>
              <a:t>interface </a:t>
            </a:r>
            <a:r>
              <a:rPr dirty="0" sz="2450" spc="-665" b="1">
                <a:latin typeface="Arial"/>
                <a:cs typeface="Arial"/>
              </a:rPr>
              <a:t> </a:t>
            </a:r>
            <a:r>
              <a:rPr dirty="0" sz="2450" spc="70" b="1">
                <a:latin typeface="Arial"/>
                <a:cs typeface="Arial"/>
              </a:rPr>
              <a:t>current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20" b="1">
                <a:latin typeface="Arial"/>
                <a:cs typeface="Arial"/>
              </a:rPr>
              <a:t>existing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75" b="1">
                <a:latin typeface="Arial"/>
                <a:cs typeface="Arial"/>
              </a:rPr>
              <a:t>system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50" b="1">
                <a:latin typeface="Arial"/>
                <a:cs typeface="Arial"/>
              </a:rPr>
              <a:t>into</a:t>
            </a:r>
            <a:r>
              <a:rPr dirty="0" sz="2450" spc="-110" b="1">
                <a:latin typeface="Arial"/>
                <a:cs typeface="Arial"/>
              </a:rPr>
              <a:t> </a:t>
            </a:r>
            <a:r>
              <a:rPr dirty="0" sz="2450" spc="114" b="1">
                <a:latin typeface="Arial"/>
                <a:cs typeface="Arial"/>
              </a:rPr>
              <a:t>the </a:t>
            </a:r>
            <a:r>
              <a:rPr dirty="0" sz="2450" spc="-670" b="1">
                <a:latin typeface="Arial"/>
                <a:cs typeface="Arial"/>
              </a:rPr>
              <a:t> </a:t>
            </a:r>
            <a:r>
              <a:rPr dirty="0" sz="2450" spc="65" b="1">
                <a:latin typeface="Arial"/>
                <a:cs typeface="Arial"/>
              </a:rPr>
              <a:t>new</a:t>
            </a:r>
            <a:r>
              <a:rPr dirty="0" sz="2450" spc="-100" b="1">
                <a:latin typeface="Arial"/>
                <a:cs typeface="Arial"/>
              </a:rPr>
              <a:t> </a:t>
            </a:r>
            <a:r>
              <a:rPr dirty="0" sz="2450" spc="40" b="1">
                <a:latin typeface="Arial"/>
                <a:cs typeface="Arial"/>
              </a:rPr>
              <a:t>one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anwar beduan</dc:creator>
  <cp:keywords>DAF65Rmobnk,BAFAsNYxi5M</cp:keywords>
  <dc:title>Grey minimalist business project presentation </dc:title>
  <dcterms:created xsi:type="dcterms:W3CDTF">2024-01-31T00:12:51Z</dcterms:created>
  <dcterms:modified xsi:type="dcterms:W3CDTF">2024-01-31T00:12:51Z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2024-01-31T00:00:00Z</vt:filetime>
  </property>
</Properties>
</file>